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5"/>
  </p:notesMasterIdLst>
  <p:sldIdLst>
    <p:sldId id="461" r:id="rId2"/>
    <p:sldId id="575" r:id="rId3"/>
    <p:sldId id="602" r:id="rId4"/>
    <p:sldId id="567" r:id="rId5"/>
    <p:sldId id="557" r:id="rId6"/>
    <p:sldId id="579" r:id="rId7"/>
    <p:sldId id="592" r:id="rId8"/>
    <p:sldId id="603" r:id="rId9"/>
    <p:sldId id="558" r:id="rId10"/>
    <p:sldId id="564" r:id="rId11"/>
    <p:sldId id="523" r:id="rId12"/>
    <p:sldId id="563" r:id="rId13"/>
    <p:sldId id="480" r:id="rId14"/>
    <p:sldId id="524" r:id="rId15"/>
    <p:sldId id="561" r:id="rId16"/>
    <p:sldId id="576" r:id="rId17"/>
    <p:sldId id="451" r:id="rId18"/>
    <p:sldId id="566" r:id="rId19"/>
    <p:sldId id="568" r:id="rId20"/>
    <p:sldId id="770" r:id="rId21"/>
    <p:sldId id="582" r:id="rId22"/>
    <p:sldId id="604" r:id="rId23"/>
    <p:sldId id="655" r:id="rId24"/>
    <p:sldId id="606" r:id="rId25"/>
    <p:sldId id="672" r:id="rId26"/>
    <p:sldId id="599" r:id="rId27"/>
    <p:sldId id="598" r:id="rId28"/>
    <p:sldId id="573" r:id="rId29"/>
    <p:sldId id="578" r:id="rId30"/>
    <p:sldId id="580" r:id="rId31"/>
    <p:sldId id="670" r:id="rId32"/>
    <p:sldId id="449" r:id="rId33"/>
    <p:sldId id="719" r:id="rId34"/>
    <p:sldId id="682" r:id="rId35"/>
    <p:sldId id="607" r:id="rId36"/>
    <p:sldId id="608" r:id="rId37"/>
    <p:sldId id="645" r:id="rId38"/>
    <p:sldId id="652" r:id="rId39"/>
    <p:sldId id="584" r:id="rId40"/>
    <p:sldId id="651" r:id="rId41"/>
    <p:sldId id="601" r:id="rId42"/>
    <p:sldId id="587" r:id="rId43"/>
    <p:sldId id="653" r:id="rId44"/>
    <p:sldId id="641" r:id="rId45"/>
    <p:sldId id="642" r:id="rId46"/>
    <p:sldId id="644" r:id="rId47"/>
    <p:sldId id="649" r:id="rId48"/>
    <p:sldId id="646" r:id="rId49"/>
    <p:sldId id="647" r:id="rId50"/>
    <p:sldId id="648" r:id="rId51"/>
    <p:sldId id="621" r:id="rId52"/>
    <p:sldId id="663" r:id="rId53"/>
    <p:sldId id="798" r:id="rId54"/>
    <p:sldId id="662" r:id="rId55"/>
    <p:sldId id="661" r:id="rId56"/>
    <p:sldId id="590" r:id="rId57"/>
    <p:sldId id="591" r:id="rId58"/>
    <p:sldId id="687" r:id="rId59"/>
    <p:sldId id="654" r:id="rId60"/>
    <p:sldId id="657" r:id="rId61"/>
    <p:sldId id="664" r:id="rId62"/>
    <p:sldId id="437" r:id="rId63"/>
    <p:sldId id="450" r:id="rId64"/>
    <p:sldId id="438" r:id="rId65"/>
    <p:sldId id="656" r:id="rId66"/>
    <p:sldId id="659" r:id="rId67"/>
    <p:sldId id="447" r:id="rId68"/>
    <p:sldId id="666" r:id="rId69"/>
    <p:sldId id="650" r:id="rId70"/>
    <p:sldId id="799" r:id="rId71"/>
    <p:sldId id="577" r:id="rId72"/>
    <p:sldId id="673" r:id="rId73"/>
    <p:sldId id="674" r:id="rId74"/>
    <p:sldId id="676" r:id="rId75"/>
    <p:sldId id="677" r:id="rId76"/>
    <p:sldId id="678" r:id="rId77"/>
    <p:sldId id="671" r:id="rId78"/>
    <p:sldId id="588" r:id="rId79"/>
    <p:sldId id="585" r:id="rId80"/>
    <p:sldId id="597" r:id="rId81"/>
    <p:sldId id="668" r:id="rId82"/>
    <p:sldId id="669" r:id="rId83"/>
    <p:sldId id="596" r:id="rId84"/>
    <p:sldId id="600" r:id="rId85"/>
    <p:sldId id="688" r:id="rId86"/>
    <p:sldId id="675" r:id="rId87"/>
    <p:sldId id="679" r:id="rId88"/>
    <p:sldId id="680" r:id="rId89"/>
    <p:sldId id="569" r:id="rId90"/>
    <p:sldId id="266" r:id="rId91"/>
    <p:sldId id="296" r:id="rId92"/>
    <p:sldId id="562" r:id="rId93"/>
    <p:sldId id="300" r:id="rId94"/>
    <p:sldId id="299" r:id="rId95"/>
    <p:sldId id="264" r:id="rId96"/>
    <p:sldId id="320" r:id="rId97"/>
    <p:sldId id="304" r:id="rId98"/>
    <p:sldId id="309" r:id="rId99"/>
    <p:sldId id="307" r:id="rId100"/>
    <p:sldId id="683" r:id="rId101"/>
    <p:sldId id="704" r:id="rId102"/>
    <p:sldId id="297" r:id="rId103"/>
    <p:sldId id="302" r:id="rId104"/>
    <p:sldId id="303" r:id="rId105"/>
    <p:sldId id="315" r:id="rId106"/>
    <p:sldId id="686" r:id="rId107"/>
    <p:sldId id="685" r:id="rId108"/>
    <p:sldId id="321" r:id="rId109"/>
    <p:sldId id="441" r:id="rId110"/>
    <p:sldId id="731" r:id="rId111"/>
    <p:sldId id="730" r:id="rId112"/>
    <p:sldId id="481" r:id="rId113"/>
    <p:sldId id="703" r:id="rId114"/>
    <p:sldId id="717" r:id="rId115"/>
    <p:sldId id="718" r:id="rId116"/>
    <p:sldId id="559" r:id="rId117"/>
    <p:sldId id="698" r:id="rId118"/>
    <p:sldId id="560" r:id="rId119"/>
    <p:sldId id="695" r:id="rId120"/>
    <p:sldId id="696" r:id="rId121"/>
    <p:sldId id="699" r:id="rId122"/>
    <p:sldId id="319" r:id="rId123"/>
    <p:sldId id="684" r:id="rId124"/>
    <p:sldId id="323" r:id="rId125"/>
    <p:sldId id="705" r:id="rId126"/>
    <p:sldId id="700" r:id="rId127"/>
    <p:sldId id="692" r:id="rId128"/>
    <p:sldId id="691" r:id="rId129"/>
    <p:sldId id="701" r:id="rId130"/>
    <p:sldId id="706" r:id="rId131"/>
    <p:sldId id="595" r:id="rId132"/>
    <p:sldId id="707" r:id="rId133"/>
    <p:sldId id="708" r:id="rId134"/>
    <p:sldId id="709" r:id="rId135"/>
    <p:sldId id="710" r:id="rId136"/>
    <p:sldId id="711" r:id="rId137"/>
    <p:sldId id="712" r:id="rId138"/>
    <p:sldId id="713" r:id="rId139"/>
    <p:sldId id="714" r:id="rId140"/>
    <p:sldId id="715" r:id="rId141"/>
    <p:sldId id="716" r:id="rId142"/>
    <p:sldId id="702" r:id="rId143"/>
    <p:sldId id="694" r:id="rId144"/>
    <p:sldId id="570" r:id="rId145"/>
    <p:sldId id="462" r:id="rId146"/>
    <p:sldId id="722" r:id="rId147"/>
    <p:sldId id="720" r:id="rId148"/>
    <p:sldId id="729" r:id="rId149"/>
    <p:sldId id="727" r:id="rId150"/>
    <p:sldId id="728" r:id="rId151"/>
    <p:sldId id="721" r:id="rId152"/>
    <p:sldId id="723" r:id="rId153"/>
    <p:sldId id="724" r:id="rId154"/>
    <p:sldId id="725" r:id="rId155"/>
    <p:sldId id="726" r:id="rId156"/>
    <p:sldId id="571" r:id="rId157"/>
    <p:sldId id="464" r:id="rId158"/>
    <p:sldId id="732" r:id="rId159"/>
    <p:sldId id="733" r:id="rId160"/>
    <p:sldId id="734" r:id="rId161"/>
    <p:sldId id="735" r:id="rId162"/>
    <p:sldId id="736" r:id="rId163"/>
    <p:sldId id="737" r:id="rId164"/>
    <p:sldId id="742" r:id="rId165"/>
    <p:sldId id="744" r:id="rId166"/>
    <p:sldId id="743" r:id="rId167"/>
    <p:sldId id="572" r:id="rId168"/>
    <p:sldId id="753" r:id="rId169"/>
    <p:sldId id="463" r:id="rId170"/>
    <p:sldId id="745" r:id="rId171"/>
    <p:sldId id="751" r:id="rId172"/>
    <p:sldId id="741" r:id="rId173"/>
    <p:sldId id="746" r:id="rId174"/>
    <p:sldId id="750" r:id="rId175"/>
    <p:sldId id="748" r:id="rId176"/>
    <p:sldId id="747" r:id="rId177"/>
    <p:sldId id="739" r:id="rId178"/>
    <p:sldId id="740" r:id="rId179"/>
    <p:sldId id="270" r:id="rId180"/>
    <p:sldId id="465" r:id="rId181"/>
    <p:sldId id="772" r:id="rId182"/>
    <p:sldId id="773" r:id="rId183"/>
    <p:sldId id="771" r:id="rId184"/>
    <p:sldId id="774" r:id="rId185"/>
    <p:sldId id="755" r:id="rId186"/>
    <p:sldId id="756" r:id="rId187"/>
    <p:sldId id="757" r:id="rId188"/>
    <p:sldId id="754" r:id="rId189"/>
    <p:sldId id="759" r:id="rId190"/>
    <p:sldId id="760" r:id="rId191"/>
    <p:sldId id="761" r:id="rId192"/>
    <p:sldId id="762" r:id="rId193"/>
    <p:sldId id="800" r:id="rId194"/>
    <p:sldId id="775" r:id="rId195"/>
    <p:sldId id="763" r:id="rId196"/>
    <p:sldId id="764" r:id="rId197"/>
    <p:sldId id="765" r:id="rId198"/>
    <p:sldId id="769" r:id="rId199"/>
    <p:sldId id="767" r:id="rId200"/>
    <p:sldId id="768" r:id="rId201"/>
    <p:sldId id="776" r:id="rId202"/>
    <p:sldId id="777" r:id="rId203"/>
    <p:sldId id="259" r:id="rId204"/>
    <p:sldId id="778" r:id="rId205"/>
    <p:sldId id="779" r:id="rId206"/>
    <p:sldId id="780" r:id="rId207"/>
    <p:sldId id="782" r:id="rId208"/>
    <p:sldId id="781" r:id="rId209"/>
    <p:sldId id="793" r:id="rId210"/>
    <p:sldId id="467" r:id="rId211"/>
    <p:sldId id="471" r:id="rId212"/>
    <p:sldId id="472" r:id="rId213"/>
    <p:sldId id="689" r:id="rId214"/>
    <p:sldId id="783" r:id="rId215"/>
    <p:sldId id="784" r:id="rId216"/>
    <p:sldId id="785" r:id="rId217"/>
    <p:sldId id="792" r:id="rId218"/>
    <p:sldId id="786" r:id="rId219"/>
    <p:sldId id="787" r:id="rId220"/>
    <p:sldId id="791" r:id="rId221"/>
    <p:sldId id="260" r:id="rId222"/>
    <p:sldId id="794" r:id="rId223"/>
    <p:sldId id="795" r:id="rId224"/>
    <p:sldId id="466" r:id="rId225"/>
    <p:sldId id="796" r:id="rId226"/>
    <p:sldId id="797" r:id="rId227"/>
    <p:sldId id="594" r:id="rId228"/>
    <p:sldId id="593" r:id="rId229"/>
    <p:sldId id="583" r:id="rId230"/>
    <p:sldId id="589" r:id="rId231"/>
    <p:sldId id="643" r:id="rId232"/>
    <p:sldId id="574" r:id="rId233"/>
    <p:sldId id="473" r:id="rId234"/>
    <p:sldId id="474" r:id="rId235"/>
    <p:sldId id="475" r:id="rId236"/>
    <p:sldId id="477" r:id="rId237"/>
    <p:sldId id="476" r:id="rId238"/>
    <p:sldId id="478" r:id="rId239"/>
    <p:sldId id="479" r:id="rId240"/>
    <p:sldId id="324" r:id="rId241"/>
    <p:sldId id="788" r:id="rId242"/>
    <p:sldId id="789" r:id="rId243"/>
    <p:sldId id="790" r:id="rId2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简介" id="{A037999B-65D0-449A-85E1-A21B56D910A1}">
          <p14:sldIdLst>
            <p14:sldId id="461"/>
            <p14:sldId id="575"/>
            <p14:sldId id="602"/>
            <p14:sldId id="567"/>
            <p14:sldId id="557"/>
            <p14:sldId id="579"/>
            <p14:sldId id="592"/>
            <p14:sldId id="603"/>
            <p14:sldId id="558"/>
            <p14:sldId id="564"/>
            <p14:sldId id="523"/>
            <p14:sldId id="563"/>
            <p14:sldId id="480"/>
            <p14:sldId id="524"/>
            <p14:sldId id="561"/>
            <p14:sldId id="576"/>
            <p14:sldId id="451"/>
            <p14:sldId id="566"/>
          </p14:sldIdLst>
        </p14:section>
        <p14:section name="自动化构建——概述" id="{EFE2FD03-A666-4C2C-BDCF-ACAD13641E0A}">
          <p14:sldIdLst>
            <p14:sldId id="568"/>
            <p14:sldId id="770"/>
            <p14:sldId id="582"/>
            <p14:sldId id="604"/>
            <p14:sldId id="655"/>
            <p14:sldId id="606"/>
            <p14:sldId id="672"/>
            <p14:sldId id="599"/>
            <p14:sldId id="598"/>
            <p14:sldId id="573"/>
            <p14:sldId id="578"/>
            <p14:sldId id="580"/>
            <p14:sldId id="670"/>
            <p14:sldId id="449"/>
            <p14:sldId id="719"/>
            <p14:sldId id="682"/>
            <p14:sldId id="607"/>
            <p14:sldId id="608"/>
          </p14:sldIdLst>
        </p14:section>
        <p14:section name="自动化构建——静态代码检查" id="{7B78E9C8-CD00-4241-8415-66A1391F66C4}">
          <p14:sldIdLst>
            <p14:sldId id="645"/>
            <p14:sldId id="652"/>
            <p14:sldId id="584"/>
            <p14:sldId id="651"/>
            <p14:sldId id="601"/>
            <p14:sldId id="587"/>
            <p14:sldId id="653"/>
            <p14:sldId id="641"/>
            <p14:sldId id="642"/>
            <p14:sldId id="644"/>
            <p14:sldId id="649"/>
            <p14:sldId id="646"/>
            <p14:sldId id="647"/>
            <p14:sldId id="648"/>
          </p14:sldIdLst>
        </p14:section>
        <p14:section name="自动化构建——单元测试" id="{35819822-3EC8-4360-9AB5-D324DE0BF8CF}">
          <p14:sldIdLst>
            <p14:sldId id="621"/>
            <p14:sldId id="663"/>
            <p14:sldId id="798"/>
            <p14:sldId id="662"/>
            <p14:sldId id="661"/>
            <p14:sldId id="590"/>
            <p14:sldId id="591"/>
            <p14:sldId id="687"/>
            <p14:sldId id="654"/>
            <p14:sldId id="657"/>
            <p14:sldId id="664"/>
            <p14:sldId id="437"/>
            <p14:sldId id="450"/>
            <p14:sldId id="438"/>
            <p14:sldId id="656"/>
            <p14:sldId id="659"/>
            <p14:sldId id="447"/>
            <p14:sldId id="666"/>
            <p14:sldId id="650"/>
            <p14:sldId id="799"/>
          </p14:sldIdLst>
        </p14:section>
        <p14:section name="自动化构建——性能优化" id="{D50CA107-DA92-4AA8-937E-3C8DBA121241}">
          <p14:sldIdLst>
            <p14:sldId id="577"/>
            <p14:sldId id="673"/>
            <p14:sldId id="674"/>
            <p14:sldId id="676"/>
            <p14:sldId id="677"/>
            <p14:sldId id="678"/>
            <p14:sldId id="671"/>
            <p14:sldId id="588"/>
            <p14:sldId id="585"/>
            <p14:sldId id="597"/>
            <p14:sldId id="668"/>
            <p14:sldId id="669"/>
            <p14:sldId id="596"/>
            <p14:sldId id="600"/>
            <p14:sldId id="688"/>
            <p14:sldId id="675"/>
            <p14:sldId id="679"/>
            <p14:sldId id="680"/>
          </p14:sldIdLst>
        </p14:section>
        <p14:section name="UI 概述" id="{480DB0D8-DF68-4AFA-8FB0-79D8BC2B0FF3}">
          <p14:sldIdLst>
            <p14:sldId id="569"/>
            <p14:sldId id="266"/>
            <p14:sldId id="296"/>
            <p14:sldId id="562"/>
            <p14:sldId id="300"/>
            <p14:sldId id="299"/>
            <p14:sldId id="264"/>
            <p14:sldId id="320"/>
            <p14:sldId id="304"/>
            <p14:sldId id="309"/>
            <p14:sldId id="307"/>
            <p14:sldId id="683"/>
            <p14:sldId id="704"/>
            <p14:sldId id="297"/>
            <p14:sldId id="302"/>
            <p14:sldId id="303"/>
            <p14:sldId id="315"/>
            <p14:sldId id="686"/>
            <p14:sldId id="685"/>
            <p14:sldId id="321"/>
            <p14:sldId id="441"/>
            <p14:sldId id="731"/>
            <p14:sldId id="730"/>
            <p14:sldId id="481"/>
            <p14:sldId id="703"/>
            <p14:sldId id="717"/>
            <p14:sldId id="718"/>
            <p14:sldId id="559"/>
            <p14:sldId id="698"/>
            <p14:sldId id="560"/>
            <p14:sldId id="695"/>
            <p14:sldId id="696"/>
            <p14:sldId id="699"/>
            <p14:sldId id="319"/>
            <p14:sldId id="684"/>
            <p14:sldId id="323"/>
            <p14:sldId id="705"/>
            <p14:sldId id="700"/>
            <p14:sldId id="692"/>
            <p14:sldId id="691"/>
            <p14:sldId id="701"/>
            <p14:sldId id="706"/>
            <p14:sldId id="595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02"/>
            <p14:sldId id="694"/>
          </p14:sldIdLst>
        </p14:section>
        <p14:section name="H5 内置控件" id="{D305A009-0512-4BC8-979A-1E9549776CD4}">
          <p14:sldIdLst>
            <p14:sldId id="570"/>
            <p14:sldId id="462"/>
            <p14:sldId id="722"/>
            <p14:sldId id="720"/>
            <p14:sldId id="729"/>
            <p14:sldId id="727"/>
            <p14:sldId id="728"/>
            <p14:sldId id="721"/>
            <p14:sldId id="723"/>
            <p14:sldId id="724"/>
            <p14:sldId id="725"/>
            <p14:sldId id="726"/>
          </p14:sldIdLst>
        </p14:section>
        <p14:section name="数据合法性校验" id="{37EE1C6B-9983-42E6-85CA-9CB6B45F8A8A}">
          <p14:sldIdLst>
            <p14:sldId id="571"/>
            <p14:sldId id="464"/>
            <p14:sldId id="732"/>
            <p14:sldId id="733"/>
            <p14:sldId id="734"/>
            <p14:sldId id="735"/>
            <p14:sldId id="736"/>
            <p14:sldId id="737"/>
            <p14:sldId id="742"/>
            <p14:sldId id="744"/>
            <p14:sldId id="743"/>
          </p14:sldIdLst>
        </p14:section>
        <p14:section name="第三方组件" id="{7F4610FB-8C8D-408E-827D-D544E6657251}">
          <p14:sldIdLst>
            <p14:sldId id="572"/>
            <p14:sldId id="753"/>
            <p14:sldId id="463"/>
            <p14:sldId id="745"/>
            <p14:sldId id="751"/>
            <p14:sldId id="741"/>
            <p14:sldId id="746"/>
            <p14:sldId id="750"/>
            <p14:sldId id="748"/>
            <p14:sldId id="747"/>
            <p14:sldId id="739"/>
            <p14:sldId id="740"/>
          </p14:sldIdLst>
        </p14:section>
        <p14:section name="自定义 UI 组件" id="{F0DA4217-8720-49E0-B7FC-75A4209585A7}">
          <p14:sldIdLst>
            <p14:sldId id="270"/>
            <p14:sldId id="465"/>
            <p14:sldId id="772"/>
            <p14:sldId id="773"/>
            <p14:sldId id="771"/>
            <p14:sldId id="774"/>
            <p14:sldId id="755"/>
            <p14:sldId id="756"/>
            <p14:sldId id="757"/>
            <p14:sldId id="754"/>
            <p14:sldId id="759"/>
            <p14:sldId id="760"/>
            <p14:sldId id="761"/>
            <p14:sldId id="762"/>
            <p14:sldId id="800"/>
            <p14:sldId id="775"/>
            <p14:sldId id="763"/>
            <p14:sldId id="764"/>
            <p14:sldId id="765"/>
            <p14:sldId id="769"/>
            <p14:sldId id="767"/>
            <p14:sldId id="768"/>
            <p14:sldId id="776"/>
            <p14:sldId id="777"/>
          </p14:sldIdLst>
        </p14:section>
        <p14:section name="SPA &amp; MVC" id="{34AF5455-DF14-4EEE-BA03-3F8B84669127}">
          <p14:sldIdLst>
            <p14:sldId id="259"/>
            <p14:sldId id="778"/>
            <p14:sldId id="779"/>
            <p14:sldId id="780"/>
            <p14:sldId id="782"/>
            <p14:sldId id="781"/>
            <p14:sldId id="793"/>
            <p14:sldId id="467"/>
            <p14:sldId id="471"/>
            <p14:sldId id="472"/>
            <p14:sldId id="689"/>
            <p14:sldId id="783"/>
            <p14:sldId id="784"/>
            <p14:sldId id="785"/>
            <p14:sldId id="792"/>
            <p14:sldId id="786"/>
            <p14:sldId id="787"/>
            <p14:sldId id="791"/>
          </p14:sldIdLst>
        </p14:section>
        <p14:section name="数据存储" id="{05DEDE48-CB6E-41F7-A0A2-0F7D111B5A1C}">
          <p14:sldIdLst>
            <p14:sldId id="260"/>
            <p14:sldId id="794"/>
            <p14:sldId id="795"/>
            <p14:sldId id="466"/>
            <p14:sldId id="796"/>
            <p14:sldId id="797"/>
          </p14:sldIdLst>
        </p14:section>
        <p14:section name="垃圾桶" id="{40F0B867-4AA8-4795-8F6C-471E16E0C186}">
          <p14:sldIdLst>
            <p14:sldId id="594"/>
            <p14:sldId id="593"/>
            <p14:sldId id="583"/>
            <p14:sldId id="589"/>
            <p14:sldId id="643"/>
            <p14:sldId id="574"/>
            <p14:sldId id="473"/>
            <p14:sldId id="474"/>
            <p14:sldId id="475"/>
            <p14:sldId id="477"/>
            <p14:sldId id="476"/>
            <p14:sldId id="478"/>
            <p14:sldId id="479"/>
            <p14:sldId id="324"/>
            <p14:sldId id="788"/>
            <p14:sldId id="789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CC4"/>
    <a:srgbClr val="FBFBFB"/>
    <a:srgbClr val="EEECE1"/>
    <a:srgbClr val="E6FA43"/>
    <a:srgbClr val="6DFC8A"/>
    <a:srgbClr val="4BB2F5"/>
    <a:srgbClr val="6CFA89"/>
    <a:srgbClr val="FF8F29"/>
    <a:srgbClr val="FF51CB"/>
    <a:srgbClr val="F77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85031" autoAdjust="0"/>
  </p:normalViewPr>
  <p:slideViewPr>
    <p:cSldViewPr>
      <p:cViewPr>
        <p:scale>
          <a:sx n="75" d="100"/>
          <a:sy n="75" d="100"/>
        </p:scale>
        <p:origin x="960" y="43"/>
      </p:cViewPr>
      <p:guideLst>
        <p:guide orient="horz" pos="2160"/>
        <p:guide pos="4566"/>
      </p:guideLst>
    </p:cSldViewPr>
  </p:slideViewPr>
  <p:outlineViewPr>
    <p:cViewPr>
      <p:scale>
        <a:sx n="33" d="100"/>
        <a:sy n="33" d="100"/>
      </p:scale>
      <p:origin x="0" y="-314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-2789"/>
    </p:cViewPr>
  </p:sorterViewPr>
  <p:notesViewPr>
    <p:cSldViewPr showGuide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5C780-00D5-4320-B8B9-7A66444ECCE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1702E73-9D70-40BD-A259-6C46D9398B4D}">
      <dgm:prSet phldrT="[文本]" custT="1"/>
      <dgm:spPr/>
      <dgm:t>
        <a:bodyPr/>
        <a:lstStyle/>
        <a:p>
          <a:r>
            <a:rPr lang="en-US" altLang="zh-CN" sz="3200" dirty="0"/>
            <a:t>1993</a:t>
          </a:r>
          <a:endParaRPr lang="zh-CN" altLang="en-US" sz="3200" dirty="0"/>
        </a:p>
      </dgm:t>
    </dgm:pt>
    <dgm:pt modelId="{CFE34B89-7FC6-4D5E-B9BA-BE657C532E04}" type="parTrans" cxnId="{BFF442CB-209E-4F90-B34D-B0860184ECB2}">
      <dgm:prSet/>
      <dgm:spPr/>
      <dgm:t>
        <a:bodyPr/>
        <a:lstStyle/>
        <a:p>
          <a:endParaRPr lang="zh-CN" altLang="en-US"/>
        </a:p>
      </dgm:t>
    </dgm:pt>
    <dgm:pt modelId="{4030E0CE-47E0-4994-81B3-64A5D25CF639}" type="sibTrans" cxnId="{BFF442CB-209E-4F90-B34D-B0860184ECB2}">
      <dgm:prSet/>
      <dgm:spPr/>
      <dgm:t>
        <a:bodyPr/>
        <a:lstStyle/>
        <a:p>
          <a:endParaRPr lang="zh-CN" altLang="en-US"/>
        </a:p>
      </dgm:t>
    </dgm:pt>
    <dgm:pt modelId="{29BF5900-9633-4AC3-A27B-D0A960190AF3}">
      <dgm:prSet phldrT="[文本]" custT="1"/>
      <dgm:spPr/>
      <dgm:t>
        <a:bodyPr/>
        <a:lstStyle/>
        <a:p>
          <a:r>
            <a:rPr lang="en-US" altLang="zh-CN" sz="3200" dirty="0"/>
            <a:t>1995</a:t>
          </a:r>
          <a:endParaRPr lang="zh-CN" altLang="en-US" sz="3200" dirty="0"/>
        </a:p>
      </dgm:t>
    </dgm:pt>
    <dgm:pt modelId="{01F31BFB-3EB8-490D-96F5-BA4588A5413D}" type="parTrans" cxnId="{C294E754-0A9F-4912-916C-403EABC0A682}">
      <dgm:prSet/>
      <dgm:spPr/>
      <dgm:t>
        <a:bodyPr/>
        <a:lstStyle/>
        <a:p>
          <a:endParaRPr lang="zh-CN" altLang="en-US"/>
        </a:p>
      </dgm:t>
    </dgm:pt>
    <dgm:pt modelId="{EAD74EA8-E22F-4BC9-9CBD-3C32DB2AB580}" type="sibTrans" cxnId="{C294E754-0A9F-4912-916C-403EABC0A682}">
      <dgm:prSet/>
      <dgm:spPr/>
      <dgm:t>
        <a:bodyPr/>
        <a:lstStyle/>
        <a:p>
          <a:endParaRPr lang="zh-CN" altLang="en-US"/>
        </a:p>
      </dgm:t>
    </dgm:pt>
    <dgm:pt modelId="{DE5B14C6-2A29-45FB-922E-E3D4CDBAA45A}">
      <dgm:prSet phldrT="[文本]" custT="1"/>
      <dgm:spPr/>
      <dgm:t>
        <a:bodyPr/>
        <a:lstStyle/>
        <a:p>
          <a:r>
            <a:rPr lang="en-US" altLang="zh-CN" sz="3200" dirty="0"/>
            <a:t>1996</a:t>
          </a:r>
          <a:endParaRPr lang="zh-CN" altLang="en-US" sz="3200" dirty="0"/>
        </a:p>
      </dgm:t>
    </dgm:pt>
    <dgm:pt modelId="{0CC3851D-0F96-4BE7-9562-EC908B7DC8E7}" type="parTrans" cxnId="{D967D2D3-4AED-4525-B7BD-414BF471789E}">
      <dgm:prSet/>
      <dgm:spPr/>
      <dgm:t>
        <a:bodyPr/>
        <a:lstStyle/>
        <a:p>
          <a:endParaRPr lang="zh-CN" altLang="en-US"/>
        </a:p>
      </dgm:t>
    </dgm:pt>
    <dgm:pt modelId="{97F9021F-629E-4993-816C-22B4F5B0C550}" type="sibTrans" cxnId="{D967D2D3-4AED-4525-B7BD-414BF471789E}">
      <dgm:prSet/>
      <dgm:spPr/>
      <dgm:t>
        <a:bodyPr/>
        <a:lstStyle/>
        <a:p>
          <a:endParaRPr lang="zh-CN" altLang="en-US"/>
        </a:p>
      </dgm:t>
    </dgm:pt>
    <dgm:pt modelId="{82DD00E6-B2D0-4C9E-B261-AB609EDDDBEC}">
      <dgm:prSet phldrT="[文本]" custT="1"/>
      <dgm:spPr/>
      <dgm:t>
        <a:bodyPr/>
        <a:lstStyle/>
        <a:p>
          <a:r>
            <a:rPr lang="en-US" altLang="zh-CN" sz="3200" dirty="0"/>
            <a:t>2011</a:t>
          </a:r>
          <a:endParaRPr lang="zh-CN" altLang="en-US" sz="3200" dirty="0"/>
        </a:p>
      </dgm:t>
    </dgm:pt>
    <dgm:pt modelId="{36CA22E6-7FFE-4FB5-9531-71DBA99825FC}" type="parTrans" cxnId="{9827B70E-BD35-4491-A115-9A33E72B3C31}">
      <dgm:prSet/>
      <dgm:spPr/>
      <dgm:t>
        <a:bodyPr/>
        <a:lstStyle/>
        <a:p>
          <a:endParaRPr lang="zh-CN" altLang="en-US"/>
        </a:p>
      </dgm:t>
    </dgm:pt>
    <dgm:pt modelId="{4CD65345-56F5-4415-96C3-7B8A85F357EF}" type="sibTrans" cxnId="{9827B70E-BD35-4491-A115-9A33E72B3C31}">
      <dgm:prSet/>
      <dgm:spPr/>
      <dgm:t>
        <a:bodyPr/>
        <a:lstStyle/>
        <a:p>
          <a:endParaRPr lang="zh-CN" altLang="en-US"/>
        </a:p>
      </dgm:t>
    </dgm:pt>
    <dgm:pt modelId="{2E6C4FBC-C377-416A-B405-DFD879C83E76}">
      <dgm:prSet phldrT="[文本]" custT="1"/>
      <dgm:spPr/>
      <dgm:t>
        <a:bodyPr/>
        <a:lstStyle/>
        <a:p>
          <a:r>
            <a:rPr lang="en-US" altLang="zh-CN" sz="3200" dirty="0"/>
            <a:t>1999</a:t>
          </a:r>
          <a:endParaRPr lang="zh-CN" altLang="en-US" sz="3200" dirty="0"/>
        </a:p>
      </dgm:t>
    </dgm:pt>
    <dgm:pt modelId="{0689A820-7F87-4F10-905C-F14EF50CCDC9}" type="parTrans" cxnId="{FDCF4A33-CD68-48B8-8615-D7B3DCF76F3F}">
      <dgm:prSet/>
      <dgm:spPr/>
      <dgm:t>
        <a:bodyPr/>
        <a:lstStyle/>
        <a:p>
          <a:endParaRPr lang="zh-CN" altLang="en-US"/>
        </a:p>
      </dgm:t>
    </dgm:pt>
    <dgm:pt modelId="{F95BB752-F4E7-46EE-9837-563C4BE86E57}" type="sibTrans" cxnId="{FDCF4A33-CD68-48B8-8615-D7B3DCF76F3F}">
      <dgm:prSet/>
      <dgm:spPr/>
      <dgm:t>
        <a:bodyPr/>
        <a:lstStyle/>
        <a:p>
          <a:endParaRPr lang="zh-CN" altLang="en-US"/>
        </a:p>
      </dgm:t>
    </dgm:pt>
    <dgm:pt modelId="{253053A4-82CD-49D2-BA9D-F6FD6873740B}">
      <dgm:prSet phldrT="[文本]" custT="1"/>
      <dgm:spPr/>
      <dgm:t>
        <a:bodyPr/>
        <a:lstStyle/>
        <a:p>
          <a:r>
            <a:rPr lang="en-US" altLang="zh-CN" sz="3200" dirty="0"/>
            <a:t>2005</a:t>
          </a:r>
          <a:endParaRPr lang="zh-CN" altLang="en-US" sz="3200" dirty="0"/>
        </a:p>
      </dgm:t>
    </dgm:pt>
    <dgm:pt modelId="{6021A93A-0E50-486D-9F3A-EF222CCF9BD5}" type="parTrans" cxnId="{26CBF8D0-DEA7-4A16-A8C3-3B2F8A2BF9ED}">
      <dgm:prSet/>
      <dgm:spPr/>
      <dgm:t>
        <a:bodyPr/>
        <a:lstStyle/>
        <a:p>
          <a:endParaRPr lang="zh-CN" altLang="en-US"/>
        </a:p>
      </dgm:t>
    </dgm:pt>
    <dgm:pt modelId="{22F06070-4C37-4A1F-84E1-9D25CB8F8D73}" type="sibTrans" cxnId="{26CBF8D0-DEA7-4A16-A8C3-3B2F8A2BF9ED}">
      <dgm:prSet/>
      <dgm:spPr/>
      <dgm:t>
        <a:bodyPr/>
        <a:lstStyle/>
        <a:p>
          <a:endParaRPr lang="zh-CN" altLang="en-US"/>
        </a:p>
      </dgm:t>
    </dgm:pt>
    <dgm:pt modelId="{624A58CA-76D1-4097-8CE1-EE338015C97C}" type="pres">
      <dgm:prSet presAssocID="{61F5C780-00D5-4320-B8B9-7A66444ECCEA}" presName="CompostProcess" presStyleCnt="0">
        <dgm:presLayoutVars>
          <dgm:dir/>
          <dgm:resizeHandles val="exact"/>
        </dgm:presLayoutVars>
      </dgm:prSet>
      <dgm:spPr/>
    </dgm:pt>
    <dgm:pt modelId="{4EE6CE93-AC76-4F70-ACF7-18C08DEB3B7A}" type="pres">
      <dgm:prSet presAssocID="{61F5C780-00D5-4320-B8B9-7A66444ECCEA}" presName="arrow" presStyleLbl="bgShp" presStyleIdx="0" presStyleCnt="1"/>
      <dgm:spPr/>
    </dgm:pt>
    <dgm:pt modelId="{BDAA012A-88A4-45F5-A33B-6DFDAE46054E}" type="pres">
      <dgm:prSet presAssocID="{61F5C780-00D5-4320-B8B9-7A66444ECCEA}" presName="linearProcess" presStyleCnt="0"/>
      <dgm:spPr/>
    </dgm:pt>
    <dgm:pt modelId="{092EE9F5-58A9-4291-AE53-21E2E8028DED}" type="pres">
      <dgm:prSet presAssocID="{C1702E73-9D70-40BD-A259-6C46D9398B4D}" presName="textNode" presStyleLbl="node1" presStyleIdx="0" presStyleCnt="6">
        <dgm:presLayoutVars>
          <dgm:bulletEnabled val="1"/>
        </dgm:presLayoutVars>
      </dgm:prSet>
      <dgm:spPr/>
    </dgm:pt>
    <dgm:pt modelId="{FFBB2D87-240D-4F00-8EAC-7653C55E21D1}" type="pres">
      <dgm:prSet presAssocID="{4030E0CE-47E0-4994-81B3-64A5D25CF639}" presName="sibTrans" presStyleCnt="0"/>
      <dgm:spPr/>
    </dgm:pt>
    <dgm:pt modelId="{295ED792-DAC8-4FCC-B122-3516330BBB7B}" type="pres">
      <dgm:prSet presAssocID="{29BF5900-9633-4AC3-A27B-D0A960190AF3}" presName="textNode" presStyleLbl="node1" presStyleIdx="1" presStyleCnt="6">
        <dgm:presLayoutVars>
          <dgm:bulletEnabled val="1"/>
        </dgm:presLayoutVars>
      </dgm:prSet>
      <dgm:spPr/>
    </dgm:pt>
    <dgm:pt modelId="{BA9AE312-94C1-42A2-8160-45870B14384F}" type="pres">
      <dgm:prSet presAssocID="{EAD74EA8-E22F-4BC9-9CBD-3C32DB2AB580}" presName="sibTrans" presStyleCnt="0"/>
      <dgm:spPr/>
    </dgm:pt>
    <dgm:pt modelId="{EA4A4846-FA66-4840-95D5-60DA35996180}" type="pres">
      <dgm:prSet presAssocID="{DE5B14C6-2A29-45FB-922E-E3D4CDBAA45A}" presName="textNode" presStyleLbl="node1" presStyleIdx="2" presStyleCnt="6">
        <dgm:presLayoutVars>
          <dgm:bulletEnabled val="1"/>
        </dgm:presLayoutVars>
      </dgm:prSet>
      <dgm:spPr/>
    </dgm:pt>
    <dgm:pt modelId="{3DEA5531-17E8-4E48-B4B0-F26874324887}" type="pres">
      <dgm:prSet presAssocID="{97F9021F-629E-4993-816C-22B4F5B0C550}" presName="sibTrans" presStyleCnt="0"/>
      <dgm:spPr/>
    </dgm:pt>
    <dgm:pt modelId="{19ED7FB5-80BE-4B64-AE35-BC4F09925685}" type="pres">
      <dgm:prSet presAssocID="{2E6C4FBC-C377-416A-B405-DFD879C83E76}" presName="textNode" presStyleLbl="node1" presStyleIdx="3" presStyleCnt="6">
        <dgm:presLayoutVars>
          <dgm:bulletEnabled val="1"/>
        </dgm:presLayoutVars>
      </dgm:prSet>
      <dgm:spPr/>
    </dgm:pt>
    <dgm:pt modelId="{228C72EF-9055-4F74-BEC2-49B47B24D3E1}" type="pres">
      <dgm:prSet presAssocID="{F95BB752-F4E7-46EE-9837-563C4BE86E57}" presName="sibTrans" presStyleCnt="0"/>
      <dgm:spPr/>
    </dgm:pt>
    <dgm:pt modelId="{8123D09B-0EE1-4A8C-9E41-1DB5A9A33E2D}" type="pres">
      <dgm:prSet presAssocID="{253053A4-82CD-49D2-BA9D-F6FD6873740B}" presName="textNode" presStyleLbl="node1" presStyleIdx="4" presStyleCnt="6">
        <dgm:presLayoutVars>
          <dgm:bulletEnabled val="1"/>
        </dgm:presLayoutVars>
      </dgm:prSet>
      <dgm:spPr/>
    </dgm:pt>
    <dgm:pt modelId="{325A4ABD-762B-42D2-80C4-B4A3F0A7827A}" type="pres">
      <dgm:prSet presAssocID="{22F06070-4C37-4A1F-84E1-9D25CB8F8D73}" presName="sibTrans" presStyleCnt="0"/>
      <dgm:spPr/>
    </dgm:pt>
    <dgm:pt modelId="{A3C239A6-F522-4624-9F26-DFD5A43E9891}" type="pres">
      <dgm:prSet presAssocID="{82DD00E6-B2D0-4C9E-B261-AB609EDDDBE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9827B70E-BD35-4491-A115-9A33E72B3C31}" srcId="{61F5C780-00D5-4320-B8B9-7A66444ECCEA}" destId="{82DD00E6-B2D0-4C9E-B261-AB609EDDDBEC}" srcOrd="5" destOrd="0" parTransId="{36CA22E6-7FFE-4FB5-9531-71DBA99825FC}" sibTransId="{4CD65345-56F5-4415-96C3-7B8A85F357EF}"/>
    <dgm:cxn modelId="{28B3381F-8156-4DAD-899D-CD6DCDD4E7D4}" type="presOf" srcId="{29BF5900-9633-4AC3-A27B-D0A960190AF3}" destId="{295ED792-DAC8-4FCC-B122-3516330BBB7B}" srcOrd="0" destOrd="0" presId="urn:microsoft.com/office/officeart/2005/8/layout/hProcess9"/>
    <dgm:cxn modelId="{FDCF4A33-CD68-48B8-8615-D7B3DCF76F3F}" srcId="{61F5C780-00D5-4320-B8B9-7A66444ECCEA}" destId="{2E6C4FBC-C377-416A-B405-DFD879C83E76}" srcOrd="3" destOrd="0" parTransId="{0689A820-7F87-4F10-905C-F14EF50CCDC9}" sibTransId="{F95BB752-F4E7-46EE-9837-563C4BE86E57}"/>
    <dgm:cxn modelId="{C294E754-0A9F-4912-916C-403EABC0A682}" srcId="{61F5C780-00D5-4320-B8B9-7A66444ECCEA}" destId="{29BF5900-9633-4AC3-A27B-D0A960190AF3}" srcOrd="1" destOrd="0" parTransId="{01F31BFB-3EB8-490D-96F5-BA4588A5413D}" sibTransId="{EAD74EA8-E22F-4BC9-9CBD-3C32DB2AB580}"/>
    <dgm:cxn modelId="{8B093E86-E2A3-4FF8-B043-5D42DE489325}" type="presOf" srcId="{82DD00E6-B2D0-4C9E-B261-AB609EDDDBEC}" destId="{A3C239A6-F522-4624-9F26-DFD5A43E9891}" srcOrd="0" destOrd="0" presId="urn:microsoft.com/office/officeart/2005/8/layout/hProcess9"/>
    <dgm:cxn modelId="{1028A992-A9D1-48D3-A74F-37ADC8F183B0}" type="presOf" srcId="{253053A4-82CD-49D2-BA9D-F6FD6873740B}" destId="{8123D09B-0EE1-4A8C-9E41-1DB5A9A33E2D}" srcOrd="0" destOrd="0" presId="urn:microsoft.com/office/officeart/2005/8/layout/hProcess9"/>
    <dgm:cxn modelId="{A41123A1-FE45-4B1D-B130-99FC3A6DFA86}" type="presOf" srcId="{C1702E73-9D70-40BD-A259-6C46D9398B4D}" destId="{092EE9F5-58A9-4291-AE53-21E2E8028DED}" srcOrd="0" destOrd="0" presId="urn:microsoft.com/office/officeart/2005/8/layout/hProcess9"/>
    <dgm:cxn modelId="{BFF442CB-209E-4F90-B34D-B0860184ECB2}" srcId="{61F5C780-00D5-4320-B8B9-7A66444ECCEA}" destId="{C1702E73-9D70-40BD-A259-6C46D9398B4D}" srcOrd="0" destOrd="0" parTransId="{CFE34B89-7FC6-4D5E-B9BA-BE657C532E04}" sibTransId="{4030E0CE-47E0-4994-81B3-64A5D25CF639}"/>
    <dgm:cxn modelId="{26CBF8D0-DEA7-4A16-A8C3-3B2F8A2BF9ED}" srcId="{61F5C780-00D5-4320-B8B9-7A66444ECCEA}" destId="{253053A4-82CD-49D2-BA9D-F6FD6873740B}" srcOrd="4" destOrd="0" parTransId="{6021A93A-0E50-486D-9F3A-EF222CCF9BD5}" sibTransId="{22F06070-4C37-4A1F-84E1-9D25CB8F8D73}"/>
    <dgm:cxn modelId="{D967D2D3-4AED-4525-B7BD-414BF471789E}" srcId="{61F5C780-00D5-4320-B8B9-7A66444ECCEA}" destId="{DE5B14C6-2A29-45FB-922E-E3D4CDBAA45A}" srcOrd="2" destOrd="0" parTransId="{0CC3851D-0F96-4BE7-9562-EC908B7DC8E7}" sibTransId="{97F9021F-629E-4993-816C-22B4F5B0C550}"/>
    <dgm:cxn modelId="{575663D8-9F13-4A70-8682-23FE58F49166}" type="presOf" srcId="{2E6C4FBC-C377-416A-B405-DFD879C83E76}" destId="{19ED7FB5-80BE-4B64-AE35-BC4F09925685}" srcOrd="0" destOrd="0" presId="urn:microsoft.com/office/officeart/2005/8/layout/hProcess9"/>
    <dgm:cxn modelId="{E9CFD5D9-E008-424E-BB3B-FB04D9260568}" type="presOf" srcId="{DE5B14C6-2A29-45FB-922E-E3D4CDBAA45A}" destId="{EA4A4846-FA66-4840-95D5-60DA35996180}" srcOrd="0" destOrd="0" presId="urn:microsoft.com/office/officeart/2005/8/layout/hProcess9"/>
    <dgm:cxn modelId="{3294EDE6-A296-4412-90E7-050A7AC78F10}" type="presOf" srcId="{61F5C780-00D5-4320-B8B9-7A66444ECCEA}" destId="{624A58CA-76D1-4097-8CE1-EE338015C97C}" srcOrd="0" destOrd="0" presId="urn:microsoft.com/office/officeart/2005/8/layout/hProcess9"/>
    <dgm:cxn modelId="{4D86E17B-4EA1-4B26-B14E-96FD8091DAC7}" type="presParOf" srcId="{624A58CA-76D1-4097-8CE1-EE338015C97C}" destId="{4EE6CE93-AC76-4F70-ACF7-18C08DEB3B7A}" srcOrd="0" destOrd="0" presId="urn:microsoft.com/office/officeart/2005/8/layout/hProcess9"/>
    <dgm:cxn modelId="{B9B0DFAA-4518-4335-A7F8-5014B8C5873C}" type="presParOf" srcId="{624A58CA-76D1-4097-8CE1-EE338015C97C}" destId="{BDAA012A-88A4-45F5-A33B-6DFDAE46054E}" srcOrd="1" destOrd="0" presId="urn:microsoft.com/office/officeart/2005/8/layout/hProcess9"/>
    <dgm:cxn modelId="{3366FF37-7BA4-45FE-A882-393480811EFA}" type="presParOf" srcId="{BDAA012A-88A4-45F5-A33B-6DFDAE46054E}" destId="{092EE9F5-58A9-4291-AE53-21E2E8028DED}" srcOrd="0" destOrd="0" presId="urn:microsoft.com/office/officeart/2005/8/layout/hProcess9"/>
    <dgm:cxn modelId="{6BDF591F-0848-4BAB-BCAC-0138B293D27C}" type="presParOf" srcId="{BDAA012A-88A4-45F5-A33B-6DFDAE46054E}" destId="{FFBB2D87-240D-4F00-8EAC-7653C55E21D1}" srcOrd="1" destOrd="0" presId="urn:microsoft.com/office/officeart/2005/8/layout/hProcess9"/>
    <dgm:cxn modelId="{A12ACAD5-F5C7-4FCE-B800-88FF7E346FE6}" type="presParOf" srcId="{BDAA012A-88A4-45F5-A33B-6DFDAE46054E}" destId="{295ED792-DAC8-4FCC-B122-3516330BBB7B}" srcOrd="2" destOrd="0" presId="urn:microsoft.com/office/officeart/2005/8/layout/hProcess9"/>
    <dgm:cxn modelId="{64C2E6FE-CF45-4ECA-8959-2A8C5D27E600}" type="presParOf" srcId="{BDAA012A-88A4-45F5-A33B-6DFDAE46054E}" destId="{BA9AE312-94C1-42A2-8160-45870B14384F}" srcOrd="3" destOrd="0" presId="urn:microsoft.com/office/officeart/2005/8/layout/hProcess9"/>
    <dgm:cxn modelId="{236C8213-3230-42CB-8183-D3CAB6916C7E}" type="presParOf" srcId="{BDAA012A-88A4-45F5-A33B-6DFDAE46054E}" destId="{EA4A4846-FA66-4840-95D5-60DA35996180}" srcOrd="4" destOrd="0" presId="urn:microsoft.com/office/officeart/2005/8/layout/hProcess9"/>
    <dgm:cxn modelId="{004E535C-8E24-4E64-B29A-C7217C859D09}" type="presParOf" srcId="{BDAA012A-88A4-45F5-A33B-6DFDAE46054E}" destId="{3DEA5531-17E8-4E48-B4B0-F26874324887}" srcOrd="5" destOrd="0" presId="urn:microsoft.com/office/officeart/2005/8/layout/hProcess9"/>
    <dgm:cxn modelId="{E5496DAF-9674-4B9C-BD55-28694F99A23B}" type="presParOf" srcId="{BDAA012A-88A4-45F5-A33B-6DFDAE46054E}" destId="{19ED7FB5-80BE-4B64-AE35-BC4F09925685}" srcOrd="6" destOrd="0" presId="urn:microsoft.com/office/officeart/2005/8/layout/hProcess9"/>
    <dgm:cxn modelId="{881E0938-D43F-497C-9509-4D25F49AE61A}" type="presParOf" srcId="{BDAA012A-88A4-45F5-A33B-6DFDAE46054E}" destId="{228C72EF-9055-4F74-BEC2-49B47B24D3E1}" srcOrd="7" destOrd="0" presId="urn:microsoft.com/office/officeart/2005/8/layout/hProcess9"/>
    <dgm:cxn modelId="{BC25114F-E94A-4B3B-94F2-11AE614C98AD}" type="presParOf" srcId="{BDAA012A-88A4-45F5-A33B-6DFDAE46054E}" destId="{8123D09B-0EE1-4A8C-9E41-1DB5A9A33E2D}" srcOrd="8" destOrd="0" presId="urn:microsoft.com/office/officeart/2005/8/layout/hProcess9"/>
    <dgm:cxn modelId="{6E8C2040-9C71-4D2C-86A9-B15554FD7886}" type="presParOf" srcId="{BDAA012A-88A4-45F5-A33B-6DFDAE46054E}" destId="{325A4ABD-762B-42D2-80C4-B4A3F0A7827A}" srcOrd="9" destOrd="0" presId="urn:microsoft.com/office/officeart/2005/8/layout/hProcess9"/>
    <dgm:cxn modelId="{B292A48F-A931-46A5-A5D1-3FB7ECA4E0B6}" type="presParOf" srcId="{BDAA012A-88A4-45F5-A33B-6DFDAE46054E}" destId="{A3C239A6-F522-4624-9F26-DFD5A43E989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40D94B-AC30-4771-AF03-8E96F19CA0D4}" type="doc">
      <dgm:prSet loTypeId="urn:microsoft.com/office/officeart/2005/8/layout/radial6" loCatId="relationship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31320D88-6C20-43EC-BFA9-2826895722D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规则</a:t>
          </a:r>
        </a:p>
      </dgm:t>
    </dgm:pt>
    <dgm:pt modelId="{1ACF2412-C765-4F81-957C-259B521B1A99}" type="parTrans" cxnId="{E4F5E64E-7DB4-4C1E-BB28-CB4204FA92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548063-F189-436D-A57A-9FDAA392FE96}" type="sibTrans" cxnId="{E4F5E64E-7DB4-4C1E-BB28-CB4204FA92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75E5E-A48B-42CE-99A7-0864E9F8548A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214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命令行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214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工具</a:t>
          </a:r>
        </a:p>
      </dgm:t>
    </dgm:pt>
    <dgm:pt modelId="{ED96A2D9-1828-4231-B8DD-4EEB6289AB22}" type="parTrans" cxnId="{0E8F3115-E036-423D-8FB7-8DF520AC337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5F259-9D13-43E9-A873-9A3FF7A828A1}" type="sibTrans" cxnId="{0E8F3115-E036-423D-8FB7-8DF520AC337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02A21C-11BC-41E5-BA28-27121547F269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298"/>
            </a:spcAft>
          </a:pP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Grunt</a:t>
          </a:r>
        </a:p>
        <a:p>
          <a:pPr>
            <a:lnSpc>
              <a:spcPct val="100000"/>
            </a:lnSpc>
            <a:spcAft>
              <a:spcPts val="298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</a:p>
      </dgm:t>
    </dgm:pt>
    <dgm:pt modelId="{114E2B96-578F-43FF-A7E8-2A18722D023A}" type="parTrans" cxnId="{A073A869-CAA8-4EDB-8391-56EC234A809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48646D-BF32-4947-AFF3-219854B65F52}" type="sibTrans" cxnId="{A073A869-CAA8-4EDB-8391-56EC234A809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ABAB27-7F6F-446B-BD99-CCDB05A0A63E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298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配置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298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文件</a:t>
          </a:r>
        </a:p>
      </dgm:t>
    </dgm:pt>
    <dgm:pt modelId="{3202FB6A-236A-451A-A64D-7C7EA5D21729}" type="parTrans" cxnId="{32F9C0D9-C284-436A-8D8A-FEACE19D3EA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7E5A72-CB02-4B4D-8CEA-B1627B8DCFD5}" type="sibTrans" cxnId="{32F9C0D9-C284-436A-8D8A-FEACE19D3EA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41973D-E369-4AEF-88E1-286655A510EC}">
      <dgm:prSet phldrT="[文本]"/>
      <dgm:spPr/>
      <dgm:t>
        <a:bodyPr/>
        <a:lstStyle/>
        <a:p>
          <a:pPr>
            <a:spcAft>
              <a:spcPts val="298"/>
            </a:spcAft>
          </a:pP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Vim</a:t>
          </a:r>
        </a:p>
        <a:p>
          <a:pPr>
            <a:spcAft>
              <a:spcPts val="298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</a:p>
      </dgm:t>
    </dgm:pt>
    <dgm:pt modelId="{18361BE9-F2E6-4F66-B510-8FB968D804D1}" type="parTrans" cxnId="{CEA9BF69-1E77-4C00-B0C4-758F362A2B6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E14C49-B24B-44E5-B2FC-E75B220CBBBD}" type="sibTrans" cxnId="{CEA9BF69-1E77-4C00-B0C4-758F362A2B6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64D2A6-B0CA-4A32-814B-A060AB3AA7F6}" type="pres">
      <dgm:prSet presAssocID="{6340D94B-AC30-4771-AF03-8E96F19CA0D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734534B-AAAF-4672-8468-36C06FC126F6}" type="pres">
      <dgm:prSet presAssocID="{31320D88-6C20-43EC-BFA9-2826895722DF}" presName="centerShape" presStyleLbl="node0" presStyleIdx="0" presStyleCnt="1"/>
      <dgm:spPr/>
    </dgm:pt>
    <dgm:pt modelId="{39D2D369-62B0-403F-B39D-D96197A58C81}" type="pres">
      <dgm:prSet presAssocID="{78E75E5E-A48B-42CE-99A7-0864E9F8548A}" presName="node" presStyleLbl="node1" presStyleIdx="0" presStyleCnt="4">
        <dgm:presLayoutVars>
          <dgm:bulletEnabled val="1"/>
        </dgm:presLayoutVars>
      </dgm:prSet>
      <dgm:spPr/>
    </dgm:pt>
    <dgm:pt modelId="{1EC7B580-0A2B-486F-A566-852FED5274B1}" type="pres">
      <dgm:prSet presAssocID="{78E75E5E-A48B-42CE-99A7-0864E9F8548A}" presName="dummy" presStyleCnt="0"/>
      <dgm:spPr/>
    </dgm:pt>
    <dgm:pt modelId="{B69AC771-0396-444D-9EE6-72AE95530868}" type="pres">
      <dgm:prSet presAssocID="{C5E5F259-9D13-43E9-A873-9A3FF7A828A1}" presName="sibTrans" presStyleLbl="sibTrans2D1" presStyleIdx="0" presStyleCnt="4"/>
      <dgm:spPr/>
    </dgm:pt>
    <dgm:pt modelId="{906864C5-B99A-4DF3-98AE-43095BE0B16F}" type="pres">
      <dgm:prSet presAssocID="{E602A21C-11BC-41E5-BA28-27121547F269}" presName="node" presStyleLbl="node1" presStyleIdx="1" presStyleCnt="4">
        <dgm:presLayoutVars>
          <dgm:bulletEnabled val="1"/>
        </dgm:presLayoutVars>
      </dgm:prSet>
      <dgm:spPr/>
    </dgm:pt>
    <dgm:pt modelId="{9841690B-24CC-4561-B8BD-DC2DBE8333D1}" type="pres">
      <dgm:prSet presAssocID="{E602A21C-11BC-41E5-BA28-27121547F269}" presName="dummy" presStyleCnt="0"/>
      <dgm:spPr/>
    </dgm:pt>
    <dgm:pt modelId="{0BF37563-4563-42EC-B5FF-B60400FBEB1A}" type="pres">
      <dgm:prSet presAssocID="{9D48646D-BF32-4947-AFF3-219854B65F52}" presName="sibTrans" presStyleLbl="sibTrans2D1" presStyleIdx="1" presStyleCnt="4"/>
      <dgm:spPr/>
    </dgm:pt>
    <dgm:pt modelId="{118FF746-D438-4E61-B5FD-701551A6B780}" type="pres">
      <dgm:prSet presAssocID="{DAABAB27-7F6F-446B-BD99-CCDB05A0A63E}" presName="node" presStyleLbl="node1" presStyleIdx="2" presStyleCnt="4">
        <dgm:presLayoutVars>
          <dgm:bulletEnabled val="1"/>
        </dgm:presLayoutVars>
      </dgm:prSet>
      <dgm:spPr/>
    </dgm:pt>
    <dgm:pt modelId="{E2492279-0C4B-4445-B818-15233024811A}" type="pres">
      <dgm:prSet presAssocID="{DAABAB27-7F6F-446B-BD99-CCDB05A0A63E}" presName="dummy" presStyleCnt="0"/>
      <dgm:spPr/>
    </dgm:pt>
    <dgm:pt modelId="{338AE0EB-038B-4170-9851-BB4E78F840D3}" type="pres">
      <dgm:prSet presAssocID="{A77E5A72-CB02-4B4D-8CEA-B1627B8DCFD5}" presName="sibTrans" presStyleLbl="sibTrans2D1" presStyleIdx="2" presStyleCnt="4"/>
      <dgm:spPr/>
    </dgm:pt>
    <dgm:pt modelId="{952BA97E-D933-481C-9413-6D9C6C94C7FF}" type="pres">
      <dgm:prSet presAssocID="{E941973D-E369-4AEF-88E1-286655A510EC}" presName="node" presStyleLbl="node1" presStyleIdx="3" presStyleCnt="4">
        <dgm:presLayoutVars>
          <dgm:bulletEnabled val="1"/>
        </dgm:presLayoutVars>
      </dgm:prSet>
      <dgm:spPr/>
    </dgm:pt>
    <dgm:pt modelId="{0B038BDB-4EFC-4682-9390-5FA3D8D58563}" type="pres">
      <dgm:prSet presAssocID="{E941973D-E369-4AEF-88E1-286655A510EC}" presName="dummy" presStyleCnt="0"/>
      <dgm:spPr/>
    </dgm:pt>
    <dgm:pt modelId="{97E76F49-CF32-4D14-936A-1EBC198C9BEF}" type="pres">
      <dgm:prSet presAssocID="{72E14C49-B24B-44E5-B2FC-E75B220CBBBD}" presName="sibTrans" presStyleLbl="sibTrans2D1" presStyleIdx="3" presStyleCnt="4"/>
      <dgm:spPr/>
    </dgm:pt>
  </dgm:ptLst>
  <dgm:cxnLst>
    <dgm:cxn modelId="{BF3C6804-5375-4D58-9981-30CAA73C94E4}" type="presOf" srcId="{E602A21C-11BC-41E5-BA28-27121547F269}" destId="{906864C5-B99A-4DF3-98AE-43095BE0B16F}" srcOrd="0" destOrd="0" presId="urn:microsoft.com/office/officeart/2005/8/layout/radial6"/>
    <dgm:cxn modelId="{4AA9140F-4118-4580-BD0E-3FE5453C97BC}" type="presOf" srcId="{DAABAB27-7F6F-446B-BD99-CCDB05A0A63E}" destId="{118FF746-D438-4E61-B5FD-701551A6B780}" srcOrd="0" destOrd="0" presId="urn:microsoft.com/office/officeart/2005/8/layout/radial6"/>
    <dgm:cxn modelId="{56B26C10-1466-41B2-B11E-BB3E1DDC7B61}" type="presOf" srcId="{72E14C49-B24B-44E5-B2FC-E75B220CBBBD}" destId="{97E76F49-CF32-4D14-936A-1EBC198C9BEF}" srcOrd="0" destOrd="0" presId="urn:microsoft.com/office/officeart/2005/8/layout/radial6"/>
    <dgm:cxn modelId="{0E8F3115-E036-423D-8FB7-8DF520AC3372}" srcId="{31320D88-6C20-43EC-BFA9-2826895722DF}" destId="{78E75E5E-A48B-42CE-99A7-0864E9F8548A}" srcOrd="0" destOrd="0" parTransId="{ED96A2D9-1828-4231-B8DD-4EEB6289AB22}" sibTransId="{C5E5F259-9D13-43E9-A873-9A3FF7A828A1}"/>
    <dgm:cxn modelId="{A073A869-CAA8-4EDB-8391-56EC234A8098}" srcId="{31320D88-6C20-43EC-BFA9-2826895722DF}" destId="{E602A21C-11BC-41E5-BA28-27121547F269}" srcOrd="1" destOrd="0" parTransId="{114E2B96-578F-43FF-A7E8-2A18722D023A}" sibTransId="{9D48646D-BF32-4947-AFF3-219854B65F52}"/>
    <dgm:cxn modelId="{CEA9BF69-1E77-4C00-B0C4-758F362A2B68}" srcId="{31320D88-6C20-43EC-BFA9-2826895722DF}" destId="{E941973D-E369-4AEF-88E1-286655A510EC}" srcOrd="3" destOrd="0" parTransId="{18361BE9-F2E6-4F66-B510-8FB968D804D1}" sibTransId="{72E14C49-B24B-44E5-B2FC-E75B220CBBBD}"/>
    <dgm:cxn modelId="{D46ACE6A-C912-45AA-A9F2-2AB4A0BBAF80}" type="presOf" srcId="{E941973D-E369-4AEF-88E1-286655A510EC}" destId="{952BA97E-D933-481C-9413-6D9C6C94C7FF}" srcOrd="0" destOrd="0" presId="urn:microsoft.com/office/officeart/2005/8/layout/radial6"/>
    <dgm:cxn modelId="{263C8A4D-FEE6-4B66-B44E-FF1D5558B8D5}" type="presOf" srcId="{78E75E5E-A48B-42CE-99A7-0864E9F8548A}" destId="{39D2D369-62B0-403F-B39D-D96197A58C81}" srcOrd="0" destOrd="0" presId="urn:microsoft.com/office/officeart/2005/8/layout/radial6"/>
    <dgm:cxn modelId="{E4F5E64E-7DB4-4C1E-BB28-CB4204FA929C}" srcId="{6340D94B-AC30-4771-AF03-8E96F19CA0D4}" destId="{31320D88-6C20-43EC-BFA9-2826895722DF}" srcOrd="0" destOrd="0" parTransId="{1ACF2412-C765-4F81-957C-259B521B1A99}" sibTransId="{39548063-F189-436D-A57A-9FDAA392FE96}"/>
    <dgm:cxn modelId="{01BFD457-143F-4B0C-A5A0-0796901C6656}" type="presOf" srcId="{A77E5A72-CB02-4B4D-8CEA-B1627B8DCFD5}" destId="{338AE0EB-038B-4170-9851-BB4E78F840D3}" srcOrd="0" destOrd="0" presId="urn:microsoft.com/office/officeart/2005/8/layout/radial6"/>
    <dgm:cxn modelId="{5FBA8883-FF79-4E44-9842-95F1DC1E5673}" type="presOf" srcId="{6340D94B-AC30-4771-AF03-8E96F19CA0D4}" destId="{CC64D2A6-B0CA-4A32-814B-A060AB3AA7F6}" srcOrd="0" destOrd="0" presId="urn:microsoft.com/office/officeart/2005/8/layout/radial6"/>
    <dgm:cxn modelId="{CBC7E7CA-BF2D-4536-9CFC-6B94606B313C}" type="presOf" srcId="{C5E5F259-9D13-43E9-A873-9A3FF7A828A1}" destId="{B69AC771-0396-444D-9EE6-72AE95530868}" srcOrd="0" destOrd="0" presId="urn:microsoft.com/office/officeart/2005/8/layout/radial6"/>
    <dgm:cxn modelId="{32F9C0D9-C284-436A-8D8A-FEACE19D3EA1}" srcId="{31320D88-6C20-43EC-BFA9-2826895722DF}" destId="{DAABAB27-7F6F-446B-BD99-CCDB05A0A63E}" srcOrd="2" destOrd="0" parTransId="{3202FB6A-236A-451A-A64D-7C7EA5D21729}" sibTransId="{A77E5A72-CB02-4B4D-8CEA-B1627B8DCFD5}"/>
    <dgm:cxn modelId="{081F19E5-06A8-48C8-80EF-A617F480B034}" type="presOf" srcId="{31320D88-6C20-43EC-BFA9-2826895722DF}" destId="{0734534B-AAAF-4672-8468-36C06FC126F6}" srcOrd="0" destOrd="0" presId="urn:microsoft.com/office/officeart/2005/8/layout/radial6"/>
    <dgm:cxn modelId="{B6FD94F0-2466-4F1D-97E1-779775054C45}" type="presOf" srcId="{9D48646D-BF32-4947-AFF3-219854B65F52}" destId="{0BF37563-4563-42EC-B5FF-B60400FBEB1A}" srcOrd="0" destOrd="0" presId="urn:microsoft.com/office/officeart/2005/8/layout/radial6"/>
    <dgm:cxn modelId="{B6A7A5FA-044E-4FCB-9CF0-1CB46CE9CECC}" type="presParOf" srcId="{CC64D2A6-B0CA-4A32-814B-A060AB3AA7F6}" destId="{0734534B-AAAF-4672-8468-36C06FC126F6}" srcOrd="0" destOrd="0" presId="urn:microsoft.com/office/officeart/2005/8/layout/radial6"/>
    <dgm:cxn modelId="{7C090D8C-F041-4F34-B20F-94AF065A867A}" type="presParOf" srcId="{CC64D2A6-B0CA-4A32-814B-A060AB3AA7F6}" destId="{39D2D369-62B0-403F-B39D-D96197A58C81}" srcOrd="1" destOrd="0" presId="urn:microsoft.com/office/officeart/2005/8/layout/radial6"/>
    <dgm:cxn modelId="{332C3028-5A8C-4E31-8B8B-89BC883168E6}" type="presParOf" srcId="{CC64D2A6-B0CA-4A32-814B-A060AB3AA7F6}" destId="{1EC7B580-0A2B-486F-A566-852FED5274B1}" srcOrd="2" destOrd="0" presId="urn:microsoft.com/office/officeart/2005/8/layout/radial6"/>
    <dgm:cxn modelId="{D82BE04B-6A28-46A4-9B98-AEF7F267839E}" type="presParOf" srcId="{CC64D2A6-B0CA-4A32-814B-A060AB3AA7F6}" destId="{B69AC771-0396-444D-9EE6-72AE95530868}" srcOrd="3" destOrd="0" presId="urn:microsoft.com/office/officeart/2005/8/layout/radial6"/>
    <dgm:cxn modelId="{150A85BC-FD2A-47B7-BFDE-E2DF6B95FEE6}" type="presParOf" srcId="{CC64D2A6-B0CA-4A32-814B-A060AB3AA7F6}" destId="{906864C5-B99A-4DF3-98AE-43095BE0B16F}" srcOrd="4" destOrd="0" presId="urn:microsoft.com/office/officeart/2005/8/layout/radial6"/>
    <dgm:cxn modelId="{D3E4370F-8226-421B-992B-C16C9A3F270C}" type="presParOf" srcId="{CC64D2A6-B0CA-4A32-814B-A060AB3AA7F6}" destId="{9841690B-24CC-4561-B8BD-DC2DBE8333D1}" srcOrd="5" destOrd="0" presId="urn:microsoft.com/office/officeart/2005/8/layout/radial6"/>
    <dgm:cxn modelId="{44145D5A-A5C7-4B6D-A5D3-EA65B024FE67}" type="presParOf" srcId="{CC64D2A6-B0CA-4A32-814B-A060AB3AA7F6}" destId="{0BF37563-4563-42EC-B5FF-B60400FBEB1A}" srcOrd="6" destOrd="0" presId="urn:microsoft.com/office/officeart/2005/8/layout/radial6"/>
    <dgm:cxn modelId="{C5BCF981-3D38-46D0-AEE6-4DEA7349594E}" type="presParOf" srcId="{CC64D2A6-B0CA-4A32-814B-A060AB3AA7F6}" destId="{118FF746-D438-4E61-B5FD-701551A6B780}" srcOrd="7" destOrd="0" presId="urn:microsoft.com/office/officeart/2005/8/layout/radial6"/>
    <dgm:cxn modelId="{644764CE-90F6-4154-9F59-ED0605F44E16}" type="presParOf" srcId="{CC64D2A6-B0CA-4A32-814B-A060AB3AA7F6}" destId="{E2492279-0C4B-4445-B818-15233024811A}" srcOrd="8" destOrd="0" presId="urn:microsoft.com/office/officeart/2005/8/layout/radial6"/>
    <dgm:cxn modelId="{73D51B19-9070-48FB-AE84-E89541BE74E1}" type="presParOf" srcId="{CC64D2A6-B0CA-4A32-814B-A060AB3AA7F6}" destId="{338AE0EB-038B-4170-9851-BB4E78F840D3}" srcOrd="9" destOrd="0" presId="urn:microsoft.com/office/officeart/2005/8/layout/radial6"/>
    <dgm:cxn modelId="{2E704E2A-5981-448E-8A3B-5C8C6AF7838E}" type="presParOf" srcId="{CC64D2A6-B0CA-4A32-814B-A060AB3AA7F6}" destId="{952BA97E-D933-481C-9413-6D9C6C94C7FF}" srcOrd="10" destOrd="0" presId="urn:microsoft.com/office/officeart/2005/8/layout/radial6"/>
    <dgm:cxn modelId="{7DA14B29-49B9-416E-A09C-335C1DCA91DA}" type="presParOf" srcId="{CC64D2A6-B0CA-4A32-814B-A060AB3AA7F6}" destId="{0B038BDB-4EFC-4682-9390-5FA3D8D58563}" srcOrd="11" destOrd="0" presId="urn:microsoft.com/office/officeart/2005/8/layout/radial6"/>
    <dgm:cxn modelId="{DA641DF8-C600-4188-9017-734C225E704D}" type="presParOf" srcId="{CC64D2A6-B0CA-4A32-814B-A060AB3AA7F6}" destId="{97E76F49-CF32-4D14-936A-1EBC198C9BE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D5D09D-FED7-4340-9362-C69035662848}" type="doc">
      <dgm:prSet loTypeId="urn:microsoft.com/office/officeart/2005/8/layout/hChevron3" loCatId="process" qsTypeId="urn:microsoft.com/office/officeart/2005/8/quickstyle/3d3" qsCatId="3D" csTypeId="urn:microsoft.com/office/officeart/2005/8/colors/colorful2" csCatId="colorful" phldr="1"/>
      <dgm:spPr/>
    </dgm:pt>
    <dgm:pt modelId="{E2543CC2-C067-4AB7-92D4-16BE0414F2BF}">
      <dgm:prSet phldrT="[文本]"/>
      <dgm:spPr/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207766E6-B11A-4275-97F2-07D7AEBFFC8C}" type="parTrans" cxnId="{706B7EAE-7EC2-457E-AF92-30A3C1266F38}">
      <dgm:prSet/>
      <dgm:spPr/>
      <dgm:t>
        <a:bodyPr/>
        <a:lstStyle/>
        <a:p>
          <a:endParaRPr lang="zh-CN" altLang="en-US"/>
        </a:p>
      </dgm:t>
    </dgm:pt>
    <dgm:pt modelId="{67F323B3-8DE7-4051-A446-84923B659F51}" type="sibTrans" cxnId="{706B7EAE-7EC2-457E-AF92-30A3C1266F38}">
      <dgm:prSet/>
      <dgm:spPr/>
      <dgm:t>
        <a:bodyPr/>
        <a:lstStyle/>
        <a:p>
          <a:endParaRPr lang="zh-CN" altLang="en-US"/>
        </a:p>
      </dgm:t>
    </dgm:pt>
    <dgm:pt modelId="{4CD21886-B3A4-45BA-B794-965F88DC9343}">
      <dgm:prSet phldrT="[文本]"/>
      <dgm:spPr/>
      <dgm:t>
        <a:bodyPr/>
        <a:lstStyle/>
        <a:p>
          <a:r>
            <a:rPr lang="en-US" altLang="zh-CN" dirty="0"/>
            <a:t>CSS</a:t>
          </a:r>
          <a:endParaRPr lang="zh-CN" altLang="en-US" dirty="0"/>
        </a:p>
      </dgm:t>
    </dgm:pt>
    <dgm:pt modelId="{879420AF-0B77-4A4F-9BB2-2853ADCCE7FD}" type="parTrans" cxnId="{C6BDD47E-C346-440A-8F6D-0BD39018DB0E}">
      <dgm:prSet/>
      <dgm:spPr/>
      <dgm:t>
        <a:bodyPr/>
        <a:lstStyle/>
        <a:p>
          <a:endParaRPr lang="zh-CN" altLang="en-US"/>
        </a:p>
      </dgm:t>
    </dgm:pt>
    <dgm:pt modelId="{B6E7FDC6-0329-4220-821B-3081122AADE8}" type="sibTrans" cxnId="{C6BDD47E-C346-440A-8F6D-0BD39018DB0E}">
      <dgm:prSet/>
      <dgm:spPr/>
      <dgm:t>
        <a:bodyPr/>
        <a:lstStyle/>
        <a:p>
          <a:endParaRPr lang="zh-CN" altLang="en-US"/>
        </a:p>
      </dgm:t>
    </dgm:pt>
    <dgm:pt modelId="{3BC8EB7B-9B8F-4CC0-8C73-6D3A644AE839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1B3F6DBF-9F82-4C6D-96AF-D7613A56A944}" type="parTrans" cxnId="{0C4780FC-C982-4589-8A9D-875DF7D5C8CF}">
      <dgm:prSet/>
      <dgm:spPr/>
      <dgm:t>
        <a:bodyPr/>
        <a:lstStyle/>
        <a:p>
          <a:endParaRPr lang="zh-CN" altLang="en-US"/>
        </a:p>
      </dgm:t>
    </dgm:pt>
    <dgm:pt modelId="{B1BBD8C8-00BB-464F-8117-44FADBCCFF45}" type="sibTrans" cxnId="{0C4780FC-C982-4589-8A9D-875DF7D5C8CF}">
      <dgm:prSet/>
      <dgm:spPr/>
      <dgm:t>
        <a:bodyPr/>
        <a:lstStyle/>
        <a:p>
          <a:endParaRPr lang="zh-CN" altLang="en-US"/>
        </a:p>
      </dgm:t>
    </dgm:pt>
    <dgm:pt modelId="{C7D4E505-0F2C-4989-AD62-70715A6CA6C4}" type="pres">
      <dgm:prSet presAssocID="{F1D5D09D-FED7-4340-9362-C69035662848}" presName="Name0" presStyleCnt="0">
        <dgm:presLayoutVars>
          <dgm:dir/>
          <dgm:resizeHandles val="exact"/>
        </dgm:presLayoutVars>
      </dgm:prSet>
      <dgm:spPr/>
    </dgm:pt>
    <dgm:pt modelId="{54720A41-68C2-4D21-86FC-715AB9F112C8}" type="pres">
      <dgm:prSet presAssocID="{E2543CC2-C067-4AB7-92D4-16BE0414F2BF}" presName="parTxOnly" presStyleLbl="node1" presStyleIdx="0" presStyleCnt="3" custScaleX="79283">
        <dgm:presLayoutVars>
          <dgm:bulletEnabled val="1"/>
        </dgm:presLayoutVars>
      </dgm:prSet>
      <dgm:spPr/>
    </dgm:pt>
    <dgm:pt modelId="{A2CEB54C-CE03-47DE-B5C1-73DC66195E58}" type="pres">
      <dgm:prSet presAssocID="{67F323B3-8DE7-4051-A446-84923B659F51}" presName="parSpace" presStyleCnt="0"/>
      <dgm:spPr/>
    </dgm:pt>
    <dgm:pt modelId="{BCCF6E10-0340-4CFB-96E8-04AE26E8F9CE}" type="pres">
      <dgm:prSet presAssocID="{4CD21886-B3A4-45BA-B794-965F88DC9343}" presName="parTxOnly" presStyleLbl="node1" presStyleIdx="1" presStyleCnt="3" custScaleX="82009">
        <dgm:presLayoutVars>
          <dgm:bulletEnabled val="1"/>
        </dgm:presLayoutVars>
      </dgm:prSet>
      <dgm:spPr/>
    </dgm:pt>
    <dgm:pt modelId="{65F08068-A513-4103-AC47-2D0F3B842280}" type="pres">
      <dgm:prSet presAssocID="{B6E7FDC6-0329-4220-821B-3081122AADE8}" presName="parSpace" presStyleCnt="0"/>
      <dgm:spPr/>
    </dgm:pt>
    <dgm:pt modelId="{45AED16E-F071-440D-B8BA-F475FC903049}" type="pres">
      <dgm:prSet presAssocID="{3BC8EB7B-9B8F-4CC0-8C73-6D3A644AE83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258A9434-DAF7-409C-AF34-57054C1FF26D}" type="presOf" srcId="{4CD21886-B3A4-45BA-B794-965F88DC9343}" destId="{BCCF6E10-0340-4CFB-96E8-04AE26E8F9CE}" srcOrd="0" destOrd="0" presId="urn:microsoft.com/office/officeart/2005/8/layout/hChevron3"/>
    <dgm:cxn modelId="{4541E060-0076-4447-98AE-C93CC7186B29}" type="presOf" srcId="{E2543CC2-C067-4AB7-92D4-16BE0414F2BF}" destId="{54720A41-68C2-4D21-86FC-715AB9F112C8}" srcOrd="0" destOrd="0" presId="urn:microsoft.com/office/officeart/2005/8/layout/hChevron3"/>
    <dgm:cxn modelId="{C6BDD47E-C346-440A-8F6D-0BD39018DB0E}" srcId="{F1D5D09D-FED7-4340-9362-C69035662848}" destId="{4CD21886-B3A4-45BA-B794-965F88DC9343}" srcOrd="1" destOrd="0" parTransId="{879420AF-0B77-4A4F-9BB2-2853ADCCE7FD}" sibTransId="{B6E7FDC6-0329-4220-821B-3081122AADE8}"/>
    <dgm:cxn modelId="{CB579694-9692-4C4C-809E-F4D34B99837A}" type="presOf" srcId="{F1D5D09D-FED7-4340-9362-C69035662848}" destId="{C7D4E505-0F2C-4989-AD62-70715A6CA6C4}" srcOrd="0" destOrd="0" presId="urn:microsoft.com/office/officeart/2005/8/layout/hChevron3"/>
    <dgm:cxn modelId="{706B7EAE-7EC2-457E-AF92-30A3C1266F38}" srcId="{F1D5D09D-FED7-4340-9362-C69035662848}" destId="{E2543CC2-C067-4AB7-92D4-16BE0414F2BF}" srcOrd="0" destOrd="0" parTransId="{207766E6-B11A-4275-97F2-07D7AEBFFC8C}" sibTransId="{67F323B3-8DE7-4051-A446-84923B659F51}"/>
    <dgm:cxn modelId="{84409BCE-0D30-48A7-89F7-C3461FF45E51}" type="presOf" srcId="{3BC8EB7B-9B8F-4CC0-8C73-6D3A644AE839}" destId="{45AED16E-F071-440D-B8BA-F475FC903049}" srcOrd="0" destOrd="0" presId="urn:microsoft.com/office/officeart/2005/8/layout/hChevron3"/>
    <dgm:cxn modelId="{0C4780FC-C982-4589-8A9D-875DF7D5C8CF}" srcId="{F1D5D09D-FED7-4340-9362-C69035662848}" destId="{3BC8EB7B-9B8F-4CC0-8C73-6D3A644AE839}" srcOrd="2" destOrd="0" parTransId="{1B3F6DBF-9F82-4C6D-96AF-D7613A56A944}" sibTransId="{B1BBD8C8-00BB-464F-8117-44FADBCCFF45}"/>
    <dgm:cxn modelId="{C906DB24-9A6B-448E-B362-2B6927FB2738}" type="presParOf" srcId="{C7D4E505-0F2C-4989-AD62-70715A6CA6C4}" destId="{54720A41-68C2-4D21-86FC-715AB9F112C8}" srcOrd="0" destOrd="0" presId="urn:microsoft.com/office/officeart/2005/8/layout/hChevron3"/>
    <dgm:cxn modelId="{613B051A-575E-403D-A476-CD1A859F7FE1}" type="presParOf" srcId="{C7D4E505-0F2C-4989-AD62-70715A6CA6C4}" destId="{A2CEB54C-CE03-47DE-B5C1-73DC66195E58}" srcOrd="1" destOrd="0" presId="urn:microsoft.com/office/officeart/2005/8/layout/hChevron3"/>
    <dgm:cxn modelId="{ABC5241C-986D-41FB-9D43-2613D197BFBC}" type="presParOf" srcId="{C7D4E505-0F2C-4989-AD62-70715A6CA6C4}" destId="{BCCF6E10-0340-4CFB-96E8-04AE26E8F9CE}" srcOrd="2" destOrd="0" presId="urn:microsoft.com/office/officeart/2005/8/layout/hChevron3"/>
    <dgm:cxn modelId="{9965E0C4-053E-41BC-999E-32FA3AF68DAB}" type="presParOf" srcId="{C7D4E505-0F2C-4989-AD62-70715A6CA6C4}" destId="{65F08068-A513-4103-AC47-2D0F3B842280}" srcOrd="3" destOrd="0" presId="urn:microsoft.com/office/officeart/2005/8/layout/hChevron3"/>
    <dgm:cxn modelId="{7D3EBA92-A13B-4E00-A791-2F59D45F578B}" type="presParOf" srcId="{C7D4E505-0F2C-4989-AD62-70715A6CA6C4}" destId="{45AED16E-F071-440D-B8BA-F475FC90304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6CE93-AC76-4F70-ACF7-18C08DEB3B7A}">
      <dsp:nvSpPr>
        <dsp:cNvPr id="0" name=""/>
        <dsp:cNvSpPr/>
      </dsp:nvSpPr>
      <dsp:spPr>
        <a:xfrm>
          <a:off x="761999" y="0"/>
          <a:ext cx="8636000" cy="429350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EE9F5-58A9-4291-AE53-21E2E8028DED}">
      <dsp:nvSpPr>
        <dsp:cNvPr id="0" name=""/>
        <dsp:cNvSpPr/>
      </dsp:nvSpPr>
      <dsp:spPr>
        <a:xfrm>
          <a:off x="124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1993</a:t>
          </a:r>
          <a:endParaRPr lang="zh-CN" altLang="en-US" sz="3200" kern="1200" dirty="0"/>
        </a:p>
      </dsp:txBody>
      <dsp:txXfrm>
        <a:off x="72703" y="1360631"/>
        <a:ext cx="1341634" cy="1572245"/>
      </dsp:txXfrm>
    </dsp:sp>
    <dsp:sp modelId="{295ED792-DAC8-4FCC-B122-3516330BBB7B}">
      <dsp:nvSpPr>
        <dsp:cNvPr id="0" name=""/>
        <dsp:cNvSpPr/>
      </dsp:nvSpPr>
      <dsp:spPr>
        <a:xfrm>
          <a:off x="1734715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1995</a:t>
          </a:r>
          <a:endParaRPr lang="zh-CN" altLang="en-US" sz="3200" kern="1200" dirty="0"/>
        </a:p>
      </dsp:txBody>
      <dsp:txXfrm>
        <a:off x="1807294" y="1360631"/>
        <a:ext cx="1341634" cy="1572245"/>
      </dsp:txXfrm>
    </dsp:sp>
    <dsp:sp modelId="{EA4A4846-FA66-4840-95D5-60DA35996180}">
      <dsp:nvSpPr>
        <dsp:cNvPr id="0" name=""/>
        <dsp:cNvSpPr/>
      </dsp:nvSpPr>
      <dsp:spPr>
        <a:xfrm>
          <a:off x="3469307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1996</a:t>
          </a:r>
          <a:endParaRPr lang="zh-CN" altLang="en-US" sz="3200" kern="1200" dirty="0"/>
        </a:p>
      </dsp:txBody>
      <dsp:txXfrm>
        <a:off x="3541886" y="1360631"/>
        <a:ext cx="1341634" cy="1572245"/>
      </dsp:txXfrm>
    </dsp:sp>
    <dsp:sp modelId="{19ED7FB5-80BE-4B64-AE35-BC4F09925685}">
      <dsp:nvSpPr>
        <dsp:cNvPr id="0" name=""/>
        <dsp:cNvSpPr/>
      </dsp:nvSpPr>
      <dsp:spPr>
        <a:xfrm>
          <a:off x="5203899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1999</a:t>
          </a:r>
          <a:endParaRPr lang="zh-CN" altLang="en-US" sz="3200" kern="1200" dirty="0"/>
        </a:p>
      </dsp:txBody>
      <dsp:txXfrm>
        <a:off x="5276478" y="1360631"/>
        <a:ext cx="1341634" cy="1572245"/>
      </dsp:txXfrm>
    </dsp:sp>
    <dsp:sp modelId="{8123D09B-0EE1-4A8C-9E41-1DB5A9A33E2D}">
      <dsp:nvSpPr>
        <dsp:cNvPr id="0" name=""/>
        <dsp:cNvSpPr/>
      </dsp:nvSpPr>
      <dsp:spPr>
        <a:xfrm>
          <a:off x="6938491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2005</a:t>
          </a:r>
          <a:endParaRPr lang="zh-CN" altLang="en-US" sz="3200" kern="1200" dirty="0"/>
        </a:p>
      </dsp:txBody>
      <dsp:txXfrm>
        <a:off x="7011070" y="1360631"/>
        <a:ext cx="1341634" cy="1572245"/>
      </dsp:txXfrm>
    </dsp:sp>
    <dsp:sp modelId="{A3C239A6-F522-4624-9F26-DFD5A43E9891}">
      <dsp:nvSpPr>
        <dsp:cNvPr id="0" name=""/>
        <dsp:cNvSpPr/>
      </dsp:nvSpPr>
      <dsp:spPr>
        <a:xfrm>
          <a:off x="8673083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2011</a:t>
          </a:r>
          <a:endParaRPr lang="zh-CN" altLang="en-US" sz="3200" kern="1200" dirty="0"/>
        </a:p>
      </dsp:txBody>
      <dsp:txXfrm>
        <a:off x="8745662" y="1360631"/>
        <a:ext cx="1341634" cy="1572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76F49-CF32-4D14-936A-1EBC198C9BEF}">
      <dsp:nvSpPr>
        <dsp:cNvPr id="0" name=""/>
        <dsp:cNvSpPr/>
      </dsp:nvSpPr>
      <dsp:spPr>
        <a:xfrm>
          <a:off x="964525" y="625858"/>
          <a:ext cx="4166949" cy="416694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E0EB-038B-4170-9851-BB4E78F840D3}">
      <dsp:nvSpPr>
        <dsp:cNvPr id="0" name=""/>
        <dsp:cNvSpPr/>
      </dsp:nvSpPr>
      <dsp:spPr>
        <a:xfrm>
          <a:off x="964525" y="625858"/>
          <a:ext cx="4166949" cy="416694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37563-4563-42EC-B5FF-B60400FBEB1A}">
      <dsp:nvSpPr>
        <dsp:cNvPr id="0" name=""/>
        <dsp:cNvSpPr/>
      </dsp:nvSpPr>
      <dsp:spPr>
        <a:xfrm>
          <a:off x="964525" y="625858"/>
          <a:ext cx="4166949" cy="416694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AC771-0396-444D-9EE6-72AE95530868}">
      <dsp:nvSpPr>
        <dsp:cNvPr id="0" name=""/>
        <dsp:cNvSpPr/>
      </dsp:nvSpPr>
      <dsp:spPr>
        <a:xfrm>
          <a:off x="964525" y="625858"/>
          <a:ext cx="4166949" cy="416694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4534B-AAAF-4672-8468-36C06FC126F6}">
      <dsp:nvSpPr>
        <dsp:cNvPr id="0" name=""/>
        <dsp:cNvSpPr/>
      </dsp:nvSpPr>
      <dsp:spPr>
        <a:xfrm>
          <a:off x="2088058" y="1749392"/>
          <a:ext cx="1919882" cy="1919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规则</a:t>
          </a:r>
        </a:p>
      </dsp:txBody>
      <dsp:txXfrm>
        <a:off x="2369218" y="2030552"/>
        <a:ext cx="1357562" cy="1357562"/>
      </dsp:txXfrm>
    </dsp:sp>
    <dsp:sp modelId="{39D2D369-62B0-403F-B39D-D96197A58C81}">
      <dsp:nvSpPr>
        <dsp:cNvPr id="0" name=""/>
        <dsp:cNvSpPr/>
      </dsp:nvSpPr>
      <dsp:spPr>
        <a:xfrm>
          <a:off x="2376041" y="2280"/>
          <a:ext cx="1343917" cy="1343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14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命令行</a:t>
          </a:r>
          <a:endParaRPr lang="en-US" altLang="zh-CN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14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工具</a:t>
          </a:r>
        </a:p>
      </dsp:txBody>
      <dsp:txXfrm>
        <a:off x="2572853" y="199092"/>
        <a:ext cx="950293" cy="950293"/>
      </dsp:txXfrm>
    </dsp:sp>
    <dsp:sp modelId="{906864C5-B99A-4DF3-98AE-43095BE0B16F}">
      <dsp:nvSpPr>
        <dsp:cNvPr id="0" name=""/>
        <dsp:cNvSpPr/>
      </dsp:nvSpPr>
      <dsp:spPr>
        <a:xfrm>
          <a:off x="4411134" y="2037374"/>
          <a:ext cx="1343917" cy="1343917"/>
        </a:xfrm>
        <a:prstGeom prst="ellips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98"/>
            </a:spcAft>
            <a:buNone/>
          </a:pP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Grunt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98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</a:p>
      </dsp:txBody>
      <dsp:txXfrm>
        <a:off x="4607946" y="2234186"/>
        <a:ext cx="950293" cy="950293"/>
      </dsp:txXfrm>
    </dsp:sp>
    <dsp:sp modelId="{118FF746-D438-4E61-B5FD-701551A6B780}">
      <dsp:nvSpPr>
        <dsp:cNvPr id="0" name=""/>
        <dsp:cNvSpPr/>
      </dsp:nvSpPr>
      <dsp:spPr>
        <a:xfrm>
          <a:off x="2376041" y="4072468"/>
          <a:ext cx="1343917" cy="1343917"/>
        </a:xfrm>
        <a:prstGeom prst="ellips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98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配置</a:t>
          </a:r>
          <a:endParaRPr lang="en-US" altLang="zh-CN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98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文件</a:t>
          </a:r>
        </a:p>
      </dsp:txBody>
      <dsp:txXfrm>
        <a:off x="2572853" y="4269280"/>
        <a:ext cx="950293" cy="950293"/>
      </dsp:txXfrm>
    </dsp:sp>
    <dsp:sp modelId="{952BA97E-D933-481C-9413-6D9C6C94C7FF}">
      <dsp:nvSpPr>
        <dsp:cNvPr id="0" name=""/>
        <dsp:cNvSpPr/>
      </dsp:nvSpPr>
      <dsp:spPr>
        <a:xfrm>
          <a:off x="340947" y="2037374"/>
          <a:ext cx="1343917" cy="1343917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298"/>
            </a:spcAft>
            <a:buNone/>
          </a:pP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Vim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298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</a:p>
      </dsp:txBody>
      <dsp:txXfrm>
        <a:off x="537759" y="2234186"/>
        <a:ext cx="950293" cy="950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20A41-68C2-4D21-86FC-715AB9F112C8}">
      <dsp:nvSpPr>
        <dsp:cNvPr id="0" name=""/>
        <dsp:cNvSpPr/>
      </dsp:nvSpPr>
      <dsp:spPr>
        <a:xfrm>
          <a:off x="1561" y="0"/>
          <a:ext cx="2182914" cy="79208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HTML</a:t>
          </a:r>
          <a:endParaRPr lang="zh-CN" altLang="en-US" sz="3400" kern="1200" dirty="0"/>
        </a:p>
      </dsp:txBody>
      <dsp:txXfrm>
        <a:off x="1561" y="0"/>
        <a:ext cx="1984893" cy="792086"/>
      </dsp:txXfrm>
    </dsp:sp>
    <dsp:sp modelId="{BCCF6E10-0340-4CFB-96E8-04AE26E8F9CE}">
      <dsp:nvSpPr>
        <dsp:cNvPr id="0" name=""/>
        <dsp:cNvSpPr/>
      </dsp:nvSpPr>
      <dsp:spPr>
        <a:xfrm>
          <a:off x="1633812" y="0"/>
          <a:ext cx="2257970" cy="792086"/>
        </a:xfrm>
        <a:prstGeom prst="chevron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CSS</a:t>
          </a:r>
          <a:endParaRPr lang="zh-CN" altLang="en-US" sz="3400" kern="1200" dirty="0"/>
        </a:p>
      </dsp:txBody>
      <dsp:txXfrm>
        <a:off x="2029855" y="0"/>
        <a:ext cx="1465884" cy="792086"/>
      </dsp:txXfrm>
    </dsp:sp>
    <dsp:sp modelId="{45AED16E-F071-440D-B8BA-F475FC903049}">
      <dsp:nvSpPr>
        <dsp:cNvPr id="0" name=""/>
        <dsp:cNvSpPr/>
      </dsp:nvSpPr>
      <dsp:spPr>
        <a:xfrm>
          <a:off x="3341118" y="0"/>
          <a:ext cx="2753320" cy="792086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JavaScript</a:t>
          </a:r>
          <a:endParaRPr lang="zh-CN" altLang="en-US" sz="3400" kern="1200" dirty="0"/>
        </a:p>
      </dsp:txBody>
      <dsp:txXfrm>
        <a:off x="3737161" y="0"/>
        <a:ext cx="1961234" cy="792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jsnotepad/commit/60632948647a968ba36fda194848df01489f9ee2?diff=split" TargetMode="External"/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应用分类之一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7700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对话框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029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向导对话框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676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515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098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6748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7643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933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275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GUI </a:t>
            </a:r>
            <a:r>
              <a:rPr lang="zh-CN" altLang="en-US" dirty="0"/>
              <a:t>设计原则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8901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高内聚、低耦合</a:t>
            </a:r>
            <a:endParaRPr lang="en-US" altLang="zh-CN" dirty="0"/>
          </a:p>
          <a:p>
            <a:r>
              <a:rPr lang="zh-CN" altLang="en-US" dirty="0"/>
              <a:t>带着学生操作。打开记事本程序，点击文件菜单，文件菜单中七个菜单项，用两个横线分成三组，第一组四个菜单项，都是文件操作相关的，第二组两个菜单项都是跟打印相关的，第三组一个菜单项，退出。横线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339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应用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3834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4902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图形和图形对齐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9250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文字和文字对齐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098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图形和文字对齐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568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重复，也就是一致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8009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1381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案例：原稿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1889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案例：终稿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30631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8980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110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https://love2dev.com/blog/use-local-storage-to-make-your-single-page-web-application-rock/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0468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百度脑图 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从 </a:t>
            </a:r>
            <a:r>
              <a:rPr lang="en-US" altLang="zh-CN" dirty="0"/>
              <a:t>GUI </a:t>
            </a:r>
            <a:r>
              <a:rPr lang="zh-CN" altLang="en-US" dirty="0"/>
              <a:t>交互要素到视觉要素都过一下，让学生分析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48088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WinForm</a:t>
            </a:r>
            <a:r>
              <a:rPr lang="en-US" altLang="zh-CN" dirty="0"/>
              <a:t> </a:t>
            </a:r>
            <a:r>
              <a:rPr lang="zh-CN" altLang="en-US" dirty="0"/>
              <a:t>窗体应用设计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37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H5 </a:t>
            </a:r>
            <a:r>
              <a:rPr lang="zh-CN" altLang="en-US" dirty="0"/>
              <a:t>内置控件，分类一，按照控件的外观或信息类型分类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848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按照控件信息的输入、输出和操作，等功能分类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注意，输入类的控件一般同时可以用来输出，例如：矩形计算器中，面积和周长数据的输出用的是文本框。</a:t>
            </a:r>
            <a:endParaRPr lang="en-US" altLang="zh-CN" dirty="0"/>
          </a:p>
          <a:p>
            <a:r>
              <a:rPr lang="zh-CN" altLang="en-US" dirty="0"/>
              <a:t>但是输入类的控件一般会以输入信息为主要用途，用于输出，需要特别考虑一下，是否合适，当然，还需要设置控件 </a:t>
            </a:r>
            <a:r>
              <a:rPr lang="en-US" altLang="zh-CN" dirty="0"/>
              <a:t>disable</a:t>
            </a:r>
            <a:r>
              <a:rPr lang="zh-CN" altLang="en-US" dirty="0"/>
              <a:t>，屏蔽输入功能。</a:t>
            </a:r>
            <a:endParaRPr lang="en-US" altLang="zh-CN" dirty="0"/>
          </a:p>
          <a:p>
            <a:r>
              <a:rPr lang="zh-CN" altLang="en-US" dirty="0"/>
              <a:t>输出类的控件只能输出，没有任何歧义。</a:t>
            </a:r>
            <a:endParaRPr lang="en-US" altLang="zh-CN" dirty="0"/>
          </a:p>
          <a:p>
            <a:r>
              <a:rPr lang="zh-CN" altLang="en-US" dirty="0"/>
              <a:t>容器类的控件 </a:t>
            </a:r>
            <a:r>
              <a:rPr lang="en-US" altLang="zh-CN" dirty="0"/>
              <a:t>page </a:t>
            </a:r>
            <a:r>
              <a:rPr lang="zh-CN" altLang="en-US" dirty="0"/>
              <a:t>相当于 </a:t>
            </a:r>
            <a:r>
              <a:rPr lang="en-US" altLang="zh-CN" dirty="0"/>
              <a:t>HTML </a:t>
            </a:r>
            <a:r>
              <a:rPr lang="zh-CN" altLang="en-US" dirty="0"/>
              <a:t>标签中的 </a:t>
            </a:r>
            <a:r>
              <a:rPr lang="en-US" altLang="zh-CN" dirty="0"/>
              <a:t>body</a:t>
            </a:r>
            <a:r>
              <a:rPr lang="zh-CN" altLang="en-US" dirty="0"/>
              <a:t>，代表整个页面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42336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属性、方法、事件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DOM </a:t>
            </a:r>
            <a:r>
              <a:rPr lang="zh-CN" altLang="en-US" dirty="0"/>
              <a:t>对象或者控件的属性和事件是 </a:t>
            </a:r>
            <a:r>
              <a:rPr lang="en-US" altLang="zh-CN" dirty="0"/>
              <a:t>UI </a:t>
            </a:r>
            <a:r>
              <a:rPr lang="zh-CN" altLang="en-US" dirty="0"/>
              <a:t>编程的重点，属性，比如按钮控件，按钮上的文字是属性，按钮的样式是属性，按钮的状态是属性。属性决定这控件的外观和样式。事件控制交互，对于按钮控件，我们一般需要编写 </a:t>
            </a:r>
            <a:r>
              <a:rPr lang="en-US" altLang="zh-CN" dirty="0"/>
              <a:t>Click </a:t>
            </a:r>
            <a:r>
              <a:rPr lang="zh-CN" altLang="en-US" dirty="0"/>
              <a:t>事件的响应代码。而控件的方法用的比较少。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GUI </a:t>
            </a:r>
            <a:r>
              <a:rPr lang="zh-CN" altLang="en-US" dirty="0"/>
              <a:t>界面编程的主要套路就是编写事件响应代码</a:t>
            </a:r>
            <a:endParaRPr lang="en-US" altLang="zh-CN" dirty="0"/>
          </a:p>
          <a:p>
            <a:r>
              <a:rPr lang="zh-CN" altLang="en-US" dirty="0"/>
              <a:t>事件响应代码就是对用户在界面上的交互或者操作进行处理和响应。在事件处理代码中做什么呢？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可以控制控件或者界面元素的属性，包括：文字内容、控件或界面元素的位置、颜色、外观，等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可以将用户输入的数据发送到服务器端，进行后台计算和处理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可以直接在浏览器里对用户的数据进行计算和处理，等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9252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 </a:t>
            </a:r>
            <a:r>
              <a:rPr lang="en-US" altLang="zh-CN" dirty="0"/>
              <a:t>web 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98581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jQuery </a:t>
            </a:r>
            <a:r>
              <a:rPr lang="zh-CN" altLang="en-US" dirty="0"/>
              <a:t>代码风格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矩形计算器的 </a:t>
            </a:r>
            <a:r>
              <a:rPr lang="en-US" altLang="zh-CN" dirty="0"/>
              <a:t>JavaScript </a:t>
            </a:r>
            <a:r>
              <a:rPr lang="zh-CN" altLang="en-US" dirty="0"/>
              <a:t>代码，代码中注册了两个事件处理函数，一个是 </a:t>
            </a:r>
            <a:r>
              <a:rPr lang="en-US" altLang="zh-CN" dirty="0" err="1"/>
              <a:t>window.onload</a:t>
            </a:r>
            <a:r>
              <a:rPr lang="zh-CN" altLang="en-US" dirty="0"/>
              <a:t> 事件，一个是 </a:t>
            </a:r>
            <a:r>
              <a:rPr lang="en-US" altLang="zh-CN" dirty="0" err="1"/>
              <a:t>button.onclick</a:t>
            </a:r>
            <a:r>
              <a:rPr lang="en-US" altLang="zh-CN" dirty="0"/>
              <a:t> </a:t>
            </a:r>
            <a:r>
              <a:rPr lang="zh-CN" altLang="en-US" dirty="0"/>
              <a:t>事件。</a:t>
            </a:r>
            <a:endParaRPr lang="en-US" altLang="zh-CN" dirty="0"/>
          </a:p>
          <a:p>
            <a:r>
              <a:rPr lang="zh-CN" altLang="en-US" dirty="0"/>
              <a:t>其次，在 </a:t>
            </a:r>
            <a:r>
              <a:rPr lang="en-US" altLang="zh-CN" dirty="0"/>
              <a:t>click </a:t>
            </a:r>
            <a:r>
              <a:rPr lang="zh-CN" altLang="en-US" dirty="0"/>
              <a:t>事件中，对文本框对象中文本属性的读取操作和写入操作对很明显。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334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浏览器 </a:t>
            </a:r>
            <a:r>
              <a:rPr lang="en-US" altLang="zh-CN" dirty="0"/>
              <a:t>API </a:t>
            </a:r>
            <a:r>
              <a:rPr lang="zh-CN" altLang="en-US" dirty="0"/>
              <a:t>的代码风格，可以看到：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jQuery </a:t>
            </a:r>
            <a:r>
              <a:rPr lang="zh-CN" altLang="en-US" dirty="0"/>
              <a:t>代码更简洁；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不同的代码风格，编程思路是一样的，都是事件处理和控件属性的读取和写入，无他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05196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 </a:t>
            </a:r>
            <a:r>
              <a:rPr lang="zh-CN" altLang="en-US" dirty="0"/>
              <a:t>和 </a:t>
            </a:r>
            <a:r>
              <a:rPr lang="en-US" altLang="zh-CN" dirty="0"/>
              <a:t>JavaScript </a:t>
            </a:r>
            <a:r>
              <a:rPr lang="zh-CN" altLang="en-US" dirty="0"/>
              <a:t>代码分离的意义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写到一起可以，都写到 </a:t>
            </a:r>
            <a:r>
              <a:rPr lang="en-US" altLang="zh-CN" dirty="0"/>
              <a:t>HTML </a:t>
            </a:r>
            <a:r>
              <a:rPr lang="zh-CN" altLang="en-US" dirty="0"/>
              <a:t>文件里，上一级的学生，有这样干的。</a:t>
            </a:r>
            <a:endParaRPr lang="en-US" altLang="zh-CN" dirty="0"/>
          </a:p>
          <a:p>
            <a:r>
              <a:rPr lang="zh-CN" altLang="en-US" dirty="0"/>
              <a:t>有啥问题呢？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不能代码自动补全，不知道补啥代码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不能代码静态检查，不知道查啥语法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不能单元测试，没有模块化</a:t>
            </a:r>
            <a:endParaRPr lang="en-US" altLang="zh-CN" dirty="0"/>
          </a:p>
          <a:p>
            <a:pPr marL="0" indent="0">
              <a:buFontTx/>
              <a:buNone/>
            </a:pPr>
            <a:endParaRPr lang="en-US" altLang="zh-CN" dirty="0"/>
          </a:p>
          <a:p>
            <a:pPr marL="0" indent="0">
              <a:buFontTx/>
              <a:buNone/>
            </a:pPr>
            <a:r>
              <a:rPr lang="zh-CN" altLang="en-US" dirty="0"/>
              <a:t>分开写，就是职责单一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281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range </a:t>
            </a:r>
            <a:r>
              <a:rPr lang="zh-CN" altLang="en-US" dirty="0"/>
              <a:t>控件，概述和样式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07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技术发展时间轴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770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range </a:t>
            </a:r>
            <a:r>
              <a:rPr lang="zh-CN" altLang="en-US" dirty="0"/>
              <a:t>控件，属性、方法和事件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96957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range </a:t>
            </a:r>
            <a:r>
              <a:rPr lang="zh-CN" altLang="en-US" dirty="0"/>
              <a:t>控件，常用属性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8650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range </a:t>
            </a:r>
            <a:r>
              <a:rPr lang="zh-CN" altLang="en-US" dirty="0"/>
              <a:t>控件，使用场合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2329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154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7929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69592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868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987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49668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210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应用技术的发展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http://blog.jobbole.com/81026/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5456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4003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06342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32626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0379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按照控件信息的输入、输出和操作，等功能分类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注意，输入类的控件一般同时可以用来输出，例如：矩形计算器中，面积和周长数据的输出用的是文本框。</a:t>
            </a:r>
            <a:endParaRPr lang="en-US" altLang="zh-CN" dirty="0"/>
          </a:p>
          <a:p>
            <a:r>
              <a:rPr lang="zh-CN" altLang="en-US" dirty="0"/>
              <a:t>但是输入类的控件一般会以输入信息为主要用途，用于输出，需要特别考虑一下，是否合适，当然，还需要设置控件 </a:t>
            </a:r>
            <a:r>
              <a:rPr lang="en-US" altLang="zh-CN" dirty="0"/>
              <a:t>disable</a:t>
            </a:r>
            <a:r>
              <a:rPr lang="zh-CN" altLang="en-US" dirty="0"/>
              <a:t>，屏蔽输入功能。</a:t>
            </a:r>
            <a:endParaRPr lang="en-US" altLang="zh-CN" dirty="0"/>
          </a:p>
          <a:p>
            <a:r>
              <a:rPr lang="zh-CN" altLang="en-US" dirty="0"/>
              <a:t>输出类的控件只能输出，没有任何歧义。</a:t>
            </a:r>
            <a:endParaRPr lang="en-US" altLang="zh-CN" dirty="0"/>
          </a:p>
          <a:p>
            <a:r>
              <a:rPr lang="zh-CN" altLang="en-US" dirty="0"/>
              <a:t>容器类的控件 </a:t>
            </a:r>
            <a:r>
              <a:rPr lang="en-US" altLang="zh-CN" dirty="0"/>
              <a:t>page </a:t>
            </a:r>
            <a:r>
              <a:rPr lang="zh-CN" altLang="en-US" dirty="0"/>
              <a:t>相当于 </a:t>
            </a:r>
            <a:r>
              <a:rPr lang="en-US" altLang="zh-CN" dirty="0"/>
              <a:t>HTML </a:t>
            </a:r>
            <a:r>
              <a:rPr lang="zh-CN" altLang="en-US" dirty="0"/>
              <a:t>标签中的 </a:t>
            </a:r>
            <a:r>
              <a:rPr lang="en-US" altLang="zh-CN" dirty="0"/>
              <a:t>body</a:t>
            </a:r>
            <a:r>
              <a:rPr lang="zh-CN" altLang="en-US" dirty="0"/>
              <a:t>，代表整个页面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04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altLang="zh-CN" dirty="0"/>
              <a:t>H5 </a:t>
            </a:r>
            <a:r>
              <a:rPr lang="zh-CN" altLang="en-US" dirty="0"/>
              <a:t>内置控件 </a:t>
            </a:r>
            <a:r>
              <a:rPr lang="en-US" altLang="zh-CN" dirty="0"/>
              <a:t>-&gt; </a:t>
            </a:r>
            <a:r>
              <a:rPr lang="zh-CN" altLang="en-US" dirty="0"/>
              <a:t>第三方组件  </a:t>
            </a:r>
            <a:r>
              <a:rPr lang="en-US" altLang="zh-CN" dirty="0"/>
              <a:t>-&gt;  </a:t>
            </a:r>
            <a:r>
              <a:rPr lang="zh-CN" altLang="en-US" dirty="0"/>
              <a:t>自定义成组件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1936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单文档窗体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2589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H5 </a:t>
            </a:r>
            <a:r>
              <a:rPr lang="zh-CN" altLang="en-US" dirty="0"/>
              <a:t>通用对话框，五种：</a:t>
            </a:r>
            <a:endParaRPr lang="en-US" altLang="zh-CN" dirty="0"/>
          </a:p>
          <a:p>
            <a:r>
              <a:rPr lang="en-US" altLang="zh-CN" dirty="0"/>
              <a:t>- alert</a:t>
            </a:r>
          </a:p>
          <a:p>
            <a:r>
              <a:rPr lang="en-US" altLang="zh-CN" dirty="0"/>
              <a:t>- prompt</a:t>
            </a:r>
          </a:p>
          <a:p>
            <a:r>
              <a:rPr lang="en-US" altLang="zh-CN" dirty="0"/>
              <a:t>- confirm</a:t>
            </a:r>
          </a:p>
          <a:p>
            <a:r>
              <a:rPr lang="en-US" altLang="zh-CN" dirty="0"/>
              <a:t>- file</a:t>
            </a:r>
          </a:p>
          <a:p>
            <a:r>
              <a:rPr lang="en-US" altLang="zh-CN"/>
              <a:t>- color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7668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altLang="zh-CN" dirty="0"/>
              <a:t>Notepad </a:t>
            </a:r>
            <a:r>
              <a:rPr lang="zh-CN" altLang="en-US" dirty="0"/>
              <a:t>对话框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30513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页面上的每个 </a:t>
            </a:r>
            <a:r>
              <a:rPr lang="zh-CN" altLang="en-US" b="1" dirty="0"/>
              <a:t>独立的</a:t>
            </a:r>
            <a:r>
              <a:rPr lang="zh-CN" altLang="en-US" dirty="0"/>
              <a:t> 可视</a:t>
            </a:r>
            <a:r>
              <a:rPr lang="en-US" altLang="zh-CN" dirty="0"/>
              <a:t>/</a:t>
            </a:r>
            <a:r>
              <a:rPr lang="zh-CN" altLang="en-US" dirty="0"/>
              <a:t>可交互区域视为一个组件；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b="1" dirty="0"/>
              <a:t>每个组件对应一个工程目录</a:t>
            </a:r>
            <a:r>
              <a:rPr lang="zh-CN" altLang="en-US" dirty="0"/>
              <a:t>，组件所需的各种资源都在这个目录下</a:t>
            </a:r>
            <a:r>
              <a:rPr lang="zh-CN" altLang="en-US" b="1" dirty="0"/>
              <a:t>就近维护</a:t>
            </a:r>
            <a:r>
              <a:rPr lang="zh-CN" altLang="en-US" dirty="0"/>
              <a:t>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由于组件具有独立性，因此组件与组件之间可以 </a:t>
            </a:r>
            <a:r>
              <a:rPr lang="zh-CN" altLang="en-US" b="1" dirty="0"/>
              <a:t>自由组合</a:t>
            </a:r>
            <a:r>
              <a:rPr lang="zh-CN" altLang="en-US" dirty="0"/>
              <a:t>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页面只不过是组件的容器，负责组合组件形成功能完整的界面；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当不需要某个组件，或者想要替换组件时，可以整个目录删除</a:t>
            </a:r>
            <a:r>
              <a:rPr lang="en-US" altLang="zh-CN" dirty="0"/>
              <a:t>/</a:t>
            </a:r>
            <a:r>
              <a:rPr lang="zh-CN" altLang="en-US" dirty="0"/>
              <a:t>替换。</a:t>
            </a:r>
          </a:p>
          <a:p>
            <a:endParaRPr lang="en-US" altLang="zh-CN" dirty="0"/>
          </a:p>
          <a:p>
            <a:r>
              <a:rPr lang="zh-CN" altLang="en-US" dirty="0"/>
              <a:t>其中第二项描述的就近维护原则，是我觉得最具工程价值的地方，它为前端开发提供了很好的分治策略，每个开发者都将清楚的知道，自己所开发维护的功能单元，其代码必然存在于对应的组件目录中，在那个目录下能找到有关这个功能单元的所有内部逻辑，样式也好，</a:t>
            </a:r>
            <a:r>
              <a:rPr lang="en-US" altLang="zh-CN" dirty="0"/>
              <a:t>JS</a:t>
            </a:r>
            <a:r>
              <a:rPr lang="zh-CN" altLang="en-US" dirty="0"/>
              <a:t>也好，页面结构也好，都在那里。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开发环境一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2808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zh-CN" altLang="en-US" dirty="0"/>
              <a:t>组件化开发具有较高的通用性，无论是前端渲染的单页面应用，还是后端模板渲染的多页面应用，组件化开发的概念都能适用。组件</a:t>
            </a:r>
            <a:r>
              <a:rPr lang="en-US" altLang="zh-CN" dirty="0"/>
              <a:t>HTML</a:t>
            </a:r>
            <a:r>
              <a:rPr lang="zh-CN" altLang="en-US" dirty="0"/>
              <a:t>部分根据业务选型的不同，可以是静态的</a:t>
            </a:r>
            <a:r>
              <a:rPr lang="en-US" altLang="zh-CN" dirty="0"/>
              <a:t>HTML</a:t>
            </a:r>
            <a:r>
              <a:rPr lang="zh-CN" altLang="en-US" dirty="0"/>
              <a:t>文件，可以是前端模板，也可以是后端模板。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6665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zh-CN" altLang="en-US" dirty="0"/>
              <a:t>基于这样的工程理念，我们很容易将系统以独立的组件为单元进行分工划分。由于系统功能被分治到独立的模块或组件中，粒度比较精细，组织形式松散，开发者之间不会产生开发时序的依赖，大幅提升并行的开发效率，理论上允许随时加入新成员认领组件开发或维护工作，也更容易支持多个团队共同维护一个大型站点的开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37878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zh-CN" altLang="en-US" dirty="0"/>
              <a:t>整个前端项目可以划分为这么几种开发概念。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587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</a:t>
            </a:r>
            <a:r>
              <a:rPr lang="en-US" altLang="zh-CN" dirty="0"/>
              <a:t>Web</a:t>
            </a:r>
            <a:r>
              <a:rPr lang="zh-CN" altLang="en-US" dirty="0"/>
              <a:t>应用由页面组成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16830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页面由组件组成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7578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一个组件一个目录，资源就近维护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68030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组件可组合，组件的</a:t>
            </a:r>
            <a:r>
              <a:rPr lang="en-US" altLang="zh-CN" dirty="0"/>
              <a:t>JS</a:t>
            </a:r>
            <a:r>
              <a:rPr lang="zh-CN" altLang="en-US" dirty="0"/>
              <a:t>可依赖其他</a:t>
            </a:r>
            <a:r>
              <a:rPr lang="en-US" altLang="zh-CN" dirty="0"/>
              <a:t>JS</a:t>
            </a:r>
            <a:r>
              <a:rPr lang="zh-CN" altLang="en-US" dirty="0"/>
              <a:t>模块，</a:t>
            </a:r>
            <a:r>
              <a:rPr lang="en-US" altLang="zh-CN" dirty="0"/>
              <a:t>CSS</a:t>
            </a:r>
            <a:r>
              <a:rPr lang="zh-CN" altLang="en-US" dirty="0"/>
              <a:t>可依赖其他</a:t>
            </a:r>
            <a:r>
              <a:rPr lang="en-US" altLang="zh-CN" dirty="0"/>
              <a:t>CSS</a:t>
            </a:r>
            <a:r>
              <a:rPr lang="zh-CN" altLang="en-US" dirty="0"/>
              <a:t>单元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396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如果项目规模较大，涉及多个团队协作，还可以将具有相关业务功能的页面组织在一起，形成一个子系统，进一步将整个站点拆分出多个子系统来分配给不同团队维护。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8374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09462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组件绘制，两种方案：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模板字符串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操作 </a:t>
            </a:r>
            <a:r>
              <a:rPr lang="en-US" altLang="zh-CN" dirty="0"/>
              <a:t>DOM </a:t>
            </a:r>
            <a:r>
              <a:rPr lang="zh-CN" altLang="en-US" dirty="0"/>
              <a:t>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15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开发环境二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05091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组件样式，有两种方案：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外部样式表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内部样式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63187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组件封装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06743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组件参数化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28869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组件事件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57811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组件实例化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30763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组件生命周期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9870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</a:t>
            </a:r>
            <a:r>
              <a:rPr lang="zh-CN" altLang="en-US" dirty="0"/>
              <a:t>模块化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两个对话框组件的样式代码有大量重复内容，根本原因是对话框组件的界面有相同的结构和相同的元素。比如，模态对话框后面的蒙板，对话框的 </a:t>
            </a:r>
            <a:r>
              <a:rPr lang="en-US" altLang="zh-CN" dirty="0" err="1"/>
              <a:t>titlebar</a:t>
            </a:r>
            <a:r>
              <a:rPr lang="zh-CN" altLang="en-US" dirty="0"/>
              <a:t>，以及 </a:t>
            </a:r>
            <a:r>
              <a:rPr lang="en-US" altLang="zh-CN" dirty="0" err="1"/>
              <a:t>titilebar</a:t>
            </a:r>
            <a:r>
              <a:rPr lang="zh-CN" altLang="en-US" dirty="0"/>
              <a:t> 中的 </a:t>
            </a:r>
            <a:r>
              <a:rPr lang="en-US" altLang="zh-CN" dirty="0"/>
              <a:t>title </a:t>
            </a:r>
            <a:r>
              <a:rPr lang="zh-CN" altLang="en-US" dirty="0"/>
              <a:t>和 </a:t>
            </a:r>
            <a:r>
              <a:rPr lang="en-US" altLang="zh-CN" dirty="0"/>
              <a:t>close-</a:t>
            </a:r>
            <a:r>
              <a:rPr lang="en-US" altLang="zh-CN" dirty="0" err="1"/>
              <a:t>btn</a:t>
            </a:r>
            <a:r>
              <a:rPr lang="zh-CN" altLang="en-US" dirty="0"/>
              <a:t>，等。相同的 </a:t>
            </a:r>
            <a:r>
              <a:rPr lang="en-US" altLang="zh-CN" dirty="0"/>
              <a:t>CSS </a:t>
            </a:r>
            <a:r>
              <a:rPr lang="zh-CN" altLang="en-US" dirty="0"/>
              <a:t>代码可以提取成 </a:t>
            </a:r>
            <a:r>
              <a:rPr lang="en-US" altLang="zh-CN" dirty="0"/>
              <a:t>CSS </a:t>
            </a:r>
            <a:r>
              <a:rPr lang="zh-CN" altLang="en-US" dirty="0"/>
              <a:t>模块，这样减少代码的重复，容易保持不同对话框中的样式的统一和一致。便于后期代码的维护和修改。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提取 </a:t>
            </a:r>
            <a:r>
              <a:rPr lang="en-US" altLang="zh-CN" dirty="0"/>
              <a:t>CSS </a:t>
            </a:r>
            <a:r>
              <a:rPr lang="zh-CN" altLang="en-US" dirty="0"/>
              <a:t>模块之后，修改过的组件样式文件代码行数将近减少了一半，见 </a:t>
            </a:r>
            <a:r>
              <a:rPr lang="en-US" altLang="zh-CN" dirty="0"/>
              <a:t>GitHub </a:t>
            </a:r>
            <a:r>
              <a:rPr lang="zh-CN" altLang="en-US" dirty="0"/>
              <a:t>提交：</a:t>
            </a:r>
            <a:r>
              <a:rPr lang="en-US" altLang="zh-CN" dirty="0">
                <a:hlinkClick r:id="rId3"/>
              </a:rPr>
              <a:t>https://github.com/wangding/jsnotepad/commit/60632948647a968ba36fda194848df01489f9ee2?diff=split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23259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Require.js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7997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7395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</a:t>
            </a:r>
            <a:r>
              <a:rPr lang="en-US" altLang="zh-CN" dirty="0"/>
              <a:t>Web</a:t>
            </a:r>
            <a:r>
              <a:rPr lang="zh-CN" altLang="en-US" dirty="0"/>
              <a:t>应用由页面组成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28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 </a:t>
            </a:r>
            <a:r>
              <a:rPr lang="en-US" altLang="zh-CN" dirty="0"/>
              <a:t>web 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42184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一个组件一个目录，资源就近维护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77873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登录页面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7983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文件管理页面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07001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脑图编辑页面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8085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多页嵌套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9986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https://medium.com/@goldybenedict/single-page-applications-vs-multiple-page-applications-do-you-really-need-an-spa-cf60825232a3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2002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http://www.code2succeed.com/single-page-application/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25709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http://www.code2succeed.com/single-page-application/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1663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MVC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传统的模型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控制器模式假定一个长期存在的视图和一个可交换的控制器。例如，在给定视图中，您可能具有不同的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逻辑，具体取决于谁登录。在高级别，没有决定如何呈现视图（即使用什么模板引擎）。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考虑到长期存在的视图的以及用户交互按照定义进入视图，传统的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是前端开发非常有用的模式。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65105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后端 </a:t>
            </a:r>
            <a:r>
              <a:rPr lang="en-US" altLang="zh-CN" dirty="0"/>
              <a:t>MVC</a:t>
            </a:r>
          </a:p>
          <a:p>
            <a:endParaRPr lang="en-US" altLang="zh-CN" dirty="0"/>
          </a:p>
          <a:p>
            <a:r>
              <a:rPr lang="zh-CN" altLang="en-US" dirty="0"/>
              <a:t>控制器就是路由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59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自动化构建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71819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MVP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Model-View-Presenter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与传统的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模式类似，但有一些关键区别：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没有直接引用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具有对视图的引用，并根据对模型的更改对其进行更新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被动视图：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中包含的绝对必要的表示和业务逻辑，将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设计为尽可能幼稚。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监督控制器：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用于可以扩展声明性视图以包含简单逻辑的系统。只有当视图中的声明性逻辑不能满足系统要求时，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才应该接管。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7850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MVP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Model-View-Presenter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与传统的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模式类似，但有一些关键区别：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没有直接引用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具有对视图的引用，并根据对模型的更改对其进行更新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被动视图：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中包含的绝对必要的表示和业务逻辑，将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设计为尽可能幼稚。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监督控制器：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用于可以扩展声明性视图以包含简单逻辑的系统。只有当视图中的声明性逻辑不能满足系统要求时，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才应该接管。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3197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55225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2256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58465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课程理念和思路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3998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课程理念和思路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65904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服务器存储：内存、磁盘和数据库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32747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客户端存储：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2578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课程资料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352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脚手架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9608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9479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接口测试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1685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4174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https://www.motocms.com/blog/en/single-page-application-advantages-go-for-spa/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41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https://blog.4psa.com/an-intro-into-single-page-applications-spa/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26524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https://www.oreilly.com/library/view/building-isomorphic-javascript/9781491932926/ch01.html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17439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https://www.oreilly.com/library/view/building-isomorphic-javascript/9781491932926/ch01.html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24109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https://www.oreilly.com/library/view/building-isomorphic-javascript/9781491932926/ch01.html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3867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https://medium.com/@pshrmn/demystifying-single-page-applications-3068d0555d46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0698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https://love2dev.com/blog/use-local-storage-to-make-your-single-page-web-application-rock/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526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课程资料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423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523223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47527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1514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711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自动化构建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611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狭义的构建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51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广义的构建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自动化构建大纲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222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三种环境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7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两种构建模式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557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自动化任务工具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27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持续集成工具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76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travis.yml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70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参考书</a:t>
            </a:r>
            <a:endParaRPr lang="en-US" altLang="zh-CN" dirty="0"/>
          </a:p>
          <a:p>
            <a:r>
              <a:rPr lang="zh-CN" altLang="en-US" dirty="0"/>
              <a:t>打开参考书看一下书的目录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40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gitbook</a:t>
            </a:r>
            <a:r>
              <a:rPr lang="en-US" altLang="zh-CN" dirty="0"/>
              <a:t> demo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196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78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grunt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136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Gruntfile.js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59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preprocess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17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TypeScript and </a:t>
            </a:r>
            <a:r>
              <a:rPr lang="en-US" altLang="zh-CN" dirty="0" err="1"/>
              <a:t>CoffeeScript</a:t>
            </a:r>
            <a:r>
              <a:rPr lang="en-US" altLang="zh-CN"/>
              <a:t> logo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352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preprocess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06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889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83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552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参考网站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86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82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98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20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775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22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93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软件测试跟开发人员有关吗？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284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下面，咱们介绍一些软件测试的基础知识。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首先，我们要知道测试的对象是程序。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程序既然是人编写的，就一定会出错。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710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我们还要知道，程序的错误有三种：语法错误、逻辑错误和运行时错误。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语法错误是最简单和最低级的错误。这种错误对于初学编程的人，因为编程语言掌握的不够扎实，可能经常会犯这种错误。而对于有经验的程序员，可能是在写代码时因为手误，偶尔出现语法错误。在程序开发时，编译器会提示，发生错误的具体行号和错误信息。出现语法错误时程序编译不通过，程序也无法运行。这是最低级的错误，程序员在提交代码到版本仓库之前，应该保证没有语法错误。因为 </a:t>
            </a:r>
            <a:r>
              <a:rPr lang="en-US" altLang="zh-CN" dirty="0"/>
              <a:t>JavaScript </a:t>
            </a:r>
            <a:r>
              <a:rPr lang="zh-CN" altLang="en-US" dirty="0"/>
              <a:t>是解释型的脚本程序，程序代码不需要编译就可以直接运行。所以，语法错误如果不用工具做事先检查，就会在运行时才能发现。咱们接下来的视频，会首先介绍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工具，可以检查 </a:t>
            </a:r>
            <a:r>
              <a:rPr lang="en-US" altLang="zh-CN" dirty="0"/>
              <a:t>JavaScript </a:t>
            </a:r>
            <a:r>
              <a:rPr lang="zh-CN" altLang="en-US" dirty="0"/>
              <a:t>程序做静态代码检查。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逻辑错误，比如：计算加法的表达式，写成了减法表达式，</a:t>
            </a:r>
            <a:r>
              <a:rPr lang="en-US" altLang="zh-CN" dirty="0"/>
              <a:t>a + b </a:t>
            </a:r>
            <a:r>
              <a:rPr lang="zh-CN" altLang="en-US" dirty="0"/>
              <a:t>写成了 </a:t>
            </a:r>
            <a:r>
              <a:rPr lang="en-US" altLang="zh-CN" dirty="0"/>
              <a:t>a - b</a:t>
            </a:r>
            <a:r>
              <a:rPr lang="zh-CN" altLang="en-US" dirty="0"/>
              <a:t>。当 </a:t>
            </a:r>
            <a:r>
              <a:rPr lang="en-US" altLang="zh-CN" dirty="0"/>
              <a:t>b </a:t>
            </a:r>
            <a:r>
              <a:rPr lang="zh-CN" altLang="en-US" dirty="0"/>
              <a:t>是 </a:t>
            </a:r>
            <a:r>
              <a:rPr lang="en-US" altLang="zh-CN" dirty="0"/>
              <a:t>0 </a:t>
            </a:r>
            <a:r>
              <a:rPr lang="zh-CN" altLang="en-US" dirty="0"/>
              <a:t>时，不论 </a:t>
            </a:r>
            <a:r>
              <a:rPr lang="en-US" altLang="zh-CN" dirty="0"/>
              <a:t>a </a:t>
            </a:r>
            <a:r>
              <a:rPr lang="zh-CN" altLang="en-US" dirty="0"/>
              <a:t>是什么数，结果都是正确的，但是当 </a:t>
            </a:r>
            <a:r>
              <a:rPr lang="en-US" altLang="zh-CN" dirty="0"/>
              <a:t>b </a:t>
            </a:r>
            <a:r>
              <a:rPr lang="zh-CN" altLang="en-US" dirty="0"/>
              <a:t>不为 </a:t>
            </a:r>
            <a:r>
              <a:rPr lang="en-US" altLang="zh-CN" dirty="0"/>
              <a:t>0 </a:t>
            </a:r>
            <a:r>
              <a:rPr lang="zh-CN" altLang="en-US" dirty="0"/>
              <a:t>时，表达式的结果就和预期不一致了。这就是逻辑错误，这种 </a:t>
            </a:r>
            <a:r>
              <a:rPr lang="en-US" altLang="zh-CN" dirty="0"/>
              <a:t>bug </a:t>
            </a:r>
            <a:r>
              <a:rPr lang="zh-CN" altLang="en-US" dirty="0"/>
              <a:t>需要通过测试来发现，通过调试程序来解决 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运行时错误是程序运行时发生的异常，程序崩溃，比如：</a:t>
            </a:r>
            <a:r>
              <a:rPr lang="en-US" altLang="zh-CN" dirty="0"/>
              <a:t>windows </a:t>
            </a:r>
            <a:r>
              <a:rPr lang="zh-CN" altLang="en-US" dirty="0"/>
              <a:t>蓝屏。这种错误，需要在程序中写异常捕获的代码来解决。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对于 </a:t>
            </a:r>
            <a:r>
              <a:rPr lang="en-US" altLang="zh-CN" dirty="0"/>
              <a:t>Node.js </a:t>
            </a:r>
            <a:r>
              <a:rPr lang="zh-CN" altLang="en-US" dirty="0"/>
              <a:t>的 </a:t>
            </a:r>
            <a:r>
              <a:rPr lang="en-US" altLang="zh-CN" dirty="0"/>
              <a:t>JavaScript </a:t>
            </a:r>
            <a:r>
              <a:rPr lang="zh-CN" altLang="en-US" dirty="0"/>
              <a:t>脚本程序，逻辑错误一般不会导致程序崩溃。语法错误一定会抛出异常，程序崩溃，即使，在程序中有异常捕获。运行时错误，如果程序中没有异常捕获，一定会抛出异常，程序崩溃。如果程序中有异常捕获，程序不会崩溃，发生异常后，程序继续运行还是关闭退出，可以视具体情况而定，这个由程序员来做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7211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软件测试分类，按是否查看程序代码，分为：黑盒测试和白盒测试。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黑盒测试不需要查看被测程序的代码，而白盒测试需要查看程序代码。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88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前置课程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482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软件测试分类：按是否执行被测程序，分为：静态测试和动态测试。静态测试不运行程序，动态测试需要运行被测程序。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963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请问单元测试是黑盒测试还是白盒测试？是动态测试还是静态测试？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47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5232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软件测试常用的第三方库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532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Mocha </a:t>
            </a:r>
            <a:r>
              <a:rPr lang="zh-CN" altLang="en-US" dirty="0"/>
              <a:t>自动化测试框架能做什么？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881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Chai </a:t>
            </a:r>
            <a:r>
              <a:rPr lang="zh-CN" altLang="en-US" dirty="0"/>
              <a:t>断言库的断言风格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442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Mocha </a:t>
            </a:r>
            <a:r>
              <a:rPr lang="zh-CN" altLang="en-US" dirty="0"/>
              <a:t>后端测试 </a:t>
            </a:r>
            <a:r>
              <a:rPr lang="en-US" altLang="zh-CN" dirty="0"/>
              <a:t>grunt </a:t>
            </a:r>
            <a:r>
              <a:rPr lang="zh-CN" altLang="en-US" dirty="0"/>
              <a:t>插件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1356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Istanbul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14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四种代码覆盖率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492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65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课程理念和思路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431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180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单元测试的三个核心技术点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3981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需要翻墙，</a:t>
            </a:r>
            <a:r>
              <a:rPr lang="en-US" altLang="zh-CN" dirty="0"/>
              <a:t>https://developers.google.com/speed/pagespeed/insights/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145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https://www.webpagetest.org/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1910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508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0124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6054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8270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7508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压缩前的 </a:t>
            </a:r>
            <a:r>
              <a:rPr lang="en-US" altLang="zh-CN" dirty="0"/>
              <a:t>JavaScript </a:t>
            </a:r>
            <a:r>
              <a:rPr lang="zh-CN" altLang="en-US" dirty="0"/>
              <a:t>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7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课程理念和思路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4299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压缩前的 </a:t>
            </a:r>
            <a:r>
              <a:rPr lang="en-US" altLang="zh-CN" dirty="0"/>
              <a:t>JavaScript </a:t>
            </a:r>
            <a:r>
              <a:rPr lang="zh-CN" altLang="en-US" dirty="0"/>
              <a:t>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036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6006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https://developers.google.com/web/fundamentals/performance/optimizing-content-efficiency/automating-image-optimization/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31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sprites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8296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Mocha </a:t>
            </a:r>
            <a:r>
              <a:rPr lang="zh-CN" altLang="en-US" dirty="0"/>
              <a:t>自动化测试框架能做什么？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88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sprites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214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三种环境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249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软件接口，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249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人机接口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1601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1945-1968, Batch Interface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736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6825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TUI, Text-based User Interface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3657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1969~</a:t>
            </a: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CLI</a:t>
            </a: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Command-line user Interface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0706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110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381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1985, Windows 1.0,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994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1993, Windows 3.11 workspace,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8701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1995, Windows 95 Desktop,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836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2015, Windows 10 Desktop,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568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App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73484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https://github.com/livoras/blog/issues/11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5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课时安排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8662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33002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单文档窗体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140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窗体交互元素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026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不规则窗体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375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不规则窗体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331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下拉菜单和级联菜单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173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系统菜单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3950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快捷菜单或上下文菜单</a:t>
            </a:r>
            <a:endParaRPr lang="en-US" altLang="zh-CN" dirty="0"/>
          </a:p>
          <a:p>
            <a:r>
              <a:rPr lang="zh-CN" altLang="en-US" dirty="0"/>
              <a:t>带着学生操作。打开资源管理器，左侧树状窗格中右键点击 </a:t>
            </a:r>
            <a:r>
              <a:rPr lang="en-US" altLang="zh-CN" dirty="0"/>
              <a:t>C:</a:t>
            </a:r>
            <a:r>
              <a:rPr lang="zh-CN" altLang="en-US" dirty="0"/>
              <a:t> 盘符，右侧树状窗格中右键点击某个文件夹或者某个文件，观察两个快捷菜单中的菜单项是否相同。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4238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工具栏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3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10" Type="http://schemas.openxmlformats.org/officeDocument/2006/relationships/image" Target="../media/image22.gif"/><Relationship Id="rId4" Type="http://schemas.openxmlformats.org/officeDocument/2006/relationships/image" Target="../media/image16.gif"/><Relationship Id="rId9" Type="http://schemas.openxmlformats.org/officeDocument/2006/relationships/image" Target="../media/image21.gif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4.jpeg"/><Relationship Id="rId4" Type="http://schemas.openxmlformats.org/officeDocument/2006/relationships/image" Target="../media/image15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pan.baidu.com/s/1o8a3E3o" TargetMode="External"/><Relationship Id="rId7" Type="http://schemas.openxmlformats.org/officeDocument/2006/relationships/hyperlink" Target="http://rj.baidu.com/soft/detail/13808.html?al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rj.baidu.com/soft/detail/15201.html" TargetMode="External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7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6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7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2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18448" y="5661248"/>
            <a:ext cx="57578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 </a:t>
            </a:r>
            <a:r>
              <a:rPr lang="zh-CN" altLang="en-US" sz="44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富应用开发</a:t>
            </a:r>
            <a:endParaRPr lang="en-US" altLang="zh-CN" sz="4400" b="1" dirty="0">
              <a:solidFill>
                <a:srgbClr val="D85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3786" y="164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jstips.co/assets/images/jstips-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" y="-172584"/>
            <a:ext cx="1219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B82104-4801-4403-A4BF-D8AB5D30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2121"/>
            <a:ext cx="12192000" cy="551375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270ADF-019E-48BB-9044-DA49CD2F2CA5}"/>
              </a:ext>
            </a:extLst>
          </p:cNvPr>
          <p:cNvSpPr/>
          <p:nvPr/>
        </p:nvSpPr>
        <p:spPr>
          <a:xfrm>
            <a:off x="4871864" y="2132856"/>
            <a:ext cx="2664296" cy="3816424"/>
          </a:xfrm>
          <a:prstGeom prst="roundRect">
            <a:avLst>
              <a:gd name="adj" fmla="val 6446"/>
            </a:avLst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1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D7D28A-9A00-48DA-85AD-CDF73980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6" y="505160"/>
            <a:ext cx="10713307" cy="584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34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age.woshipm.com/wp-files/2016/07/2-37-1024x748.png">
            <a:extLst>
              <a:ext uri="{FF2B5EF4-FFF2-40B4-BE49-F238E27FC236}">
                <a16:creationId xmlns:a16="http://schemas.microsoft.com/office/drawing/2014/main" id="{CBDABA90-1C5F-4B87-ADAE-E19E0195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0"/>
            <a:ext cx="938847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windows 1.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593" y="548680"/>
            <a:ext cx="10604813" cy="5832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0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409137"/>
            <a:ext cx="7992888" cy="599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7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269649"/>
            <a:ext cx="8424936" cy="6318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94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75106"/>
            <a:ext cx="9001000" cy="6307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43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site-development-in-uttarakhand">
            <a:extLst>
              <a:ext uri="{FF2B5EF4-FFF2-40B4-BE49-F238E27FC236}">
                <a16:creationId xmlns:a16="http://schemas.microsoft.com/office/drawing/2014/main" id="{9683DB40-BF61-4FA4-A82F-2747DC4A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75"/>
            <a:ext cx="12192000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43EFAB-2EE8-4456-9FA5-65A2C8FB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ndroid_6.0.1_Home_Screen_Nexus_7 MU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9807" y="504750"/>
            <a:ext cx="3292385" cy="584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0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A3EE74-7A29-4BF9-A727-D7668BCF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8" y="766688"/>
            <a:ext cx="10098043" cy="532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BB28D0-8969-4FE8-A188-932773B8CE33}"/>
              </a:ext>
            </a:extLst>
          </p:cNvPr>
          <p:cNvGrpSpPr/>
          <p:nvPr/>
        </p:nvGrpSpPr>
        <p:grpSpPr>
          <a:xfrm>
            <a:off x="4994970" y="1063496"/>
            <a:ext cx="4316239" cy="3707331"/>
            <a:chOff x="4994970" y="1063496"/>
            <a:chExt cx="4316239" cy="370733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42DD2D7-BD97-4375-B2BA-B2EBA64572C2}"/>
                </a:ext>
              </a:extLst>
            </p:cNvPr>
            <p:cNvSpPr/>
            <p:nvPr/>
          </p:nvSpPr>
          <p:spPr>
            <a:xfrm rot="20810097">
              <a:off x="4994970" y="1063496"/>
              <a:ext cx="4316239" cy="3707331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6B29867-5DA0-46FE-A26E-931F4AA00A97}"/>
                </a:ext>
              </a:extLst>
            </p:cNvPr>
            <p:cNvSpPr txBox="1"/>
            <p:nvPr/>
          </p:nvSpPr>
          <p:spPr>
            <a:xfrm>
              <a:off x="7536160" y="1991742"/>
              <a:ext cx="9666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Web</a:t>
              </a:r>
            </a:p>
            <a:p>
              <a:r>
                <a:rPr lang="en-US" altLang="zh-CN" sz="3200" dirty="0"/>
                <a:t>App</a:t>
              </a:r>
              <a:endParaRPr lang="zh-CN" altLang="en-US" sz="3200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124C241-9CCD-42E9-8D15-150CE58D1E17}"/>
              </a:ext>
            </a:extLst>
          </p:cNvPr>
          <p:cNvGrpSpPr/>
          <p:nvPr/>
        </p:nvGrpSpPr>
        <p:grpSpPr>
          <a:xfrm>
            <a:off x="4367808" y="2352296"/>
            <a:ext cx="3389392" cy="3957024"/>
            <a:chOff x="4367808" y="2352296"/>
            <a:chExt cx="3389392" cy="395702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4009F87-B9AC-43D9-80B6-17D3EFC5D3E6}"/>
                </a:ext>
              </a:extLst>
            </p:cNvPr>
            <p:cNvSpPr/>
            <p:nvPr/>
          </p:nvSpPr>
          <p:spPr>
            <a:xfrm rot="16200000">
              <a:off x="4083992" y="2636112"/>
              <a:ext cx="3957024" cy="3389392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A8FC62-9AFE-4DEC-B238-B4244BC6AA5D}"/>
                </a:ext>
              </a:extLst>
            </p:cNvPr>
            <p:cNvSpPr txBox="1"/>
            <p:nvPr/>
          </p:nvSpPr>
          <p:spPr>
            <a:xfrm>
              <a:off x="4943872" y="4941168"/>
              <a:ext cx="23271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Mobile</a:t>
              </a:r>
            </a:p>
            <a:p>
              <a:pPr algn="ctr"/>
              <a:r>
                <a:rPr lang="en-US" altLang="zh-CN" sz="3200" dirty="0"/>
                <a:t>App</a:t>
              </a:r>
              <a:endParaRPr lang="zh-CN" altLang="en-US" sz="3200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DB32B7E-7ECC-4394-B663-8C9F6393018E}"/>
              </a:ext>
            </a:extLst>
          </p:cNvPr>
          <p:cNvSpPr txBox="1"/>
          <p:nvPr/>
        </p:nvSpPr>
        <p:spPr>
          <a:xfrm>
            <a:off x="776982" y="1188040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Outlook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6B54DB-92E8-4374-8C54-9AF29DC652F3}"/>
              </a:ext>
            </a:extLst>
          </p:cNvPr>
          <p:cNvSpPr txBox="1"/>
          <p:nvPr/>
        </p:nvSpPr>
        <p:spPr>
          <a:xfrm>
            <a:off x="776982" y="1948965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7030A0"/>
                </a:solidFill>
              </a:rPr>
              <a:t>XMind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616CEF-22C4-4397-B368-CDA93BEF8C98}"/>
              </a:ext>
            </a:extLst>
          </p:cNvPr>
          <p:cNvSpPr txBox="1"/>
          <p:nvPr/>
        </p:nvSpPr>
        <p:spPr>
          <a:xfrm>
            <a:off x="776982" y="2709890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Visio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277796-77D1-40F8-AFD5-04113CD935D9}"/>
              </a:ext>
            </a:extLst>
          </p:cNvPr>
          <p:cNvSpPr txBox="1"/>
          <p:nvPr/>
        </p:nvSpPr>
        <p:spPr>
          <a:xfrm>
            <a:off x="776982" y="3470815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Axure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FF7FD0-A9F5-4B9E-8A7B-5EAE0165B100}"/>
              </a:ext>
            </a:extLst>
          </p:cNvPr>
          <p:cNvSpPr txBox="1"/>
          <p:nvPr/>
        </p:nvSpPr>
        <p:spPr>
          <a:xfrm>
            <a:off x="776982" y="4231740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WebStorm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C05D44-48CE-4D11-9004-C79974E22626}"/>
              </a:ext>
            </a:extLst>
          </p:cNvPr>
          <p:cNvSpPr txBox="1"/>
          <p:nvPr/>
        </p:nvSpPr>
        <p:spPr>
          <a:xfrm>
            <a:off x="776982" y="4992666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…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BB0AB426-5253-43E8-92FA-158D0421A8CF}"/>
              </a:ext>
            </a:extLst>
          </p:cNvPr>
          <p:cNvSpPr/>
          <p:nvPr/>
        </p:nvSpPr>
        <p:spPr>
          <a:xfrm>
            <a:off x="9192344" y="1133128"/>
            <a:ext cx="2282272" cy="4932220"/>
          </a:xfrm>
          <a:prstGeom prst="wedgeRoundRectCallout">
            <a:avLst>
              <a:gd name="adj1" fmla="val -75336"/>
              <a:gd name="adj2" fmla="val -21586"/>
              <a:gd name="adj3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7030A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856B4F-82CF-4F7B-B61B-6635BFA68EC9}"/>
              </a:ext>
            </a:extLst>
          </p:cNvPr>
          <p:cNvSpPr txBox="1"/>
          <p:nvPr/>
        </p:nvSpPr>
        <p:spPr>
          <a:xfrm>
            <a:off x="9395958" y="1340440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GMail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D0F724-1CDD-412C-BF8F-AE3BFE0B5F26}"/>
              </a:ext>
            </a:extLst>
          </p:cNvPr>
          <p:cNvSpPr txBox="1"/>
          <p:nvPr/>
        </p:nvSpPr>
        <p:spPr>
          <a:xfrm>
            <a:off x="9395958" y="2101365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naotu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8B1F43-2980-4264-B95D-CC01DC2E1E71}"/>
              </a:ext>
            </a:extLst>
          </p:cNvPr>
          <p:cNvSpPr txBox="1"/>
          <p:nvPr/>
        </p:nvSpPr>
        <p:spPr>
          <a:xfrm>
            <a:off x="9395958" y="2862290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ProcessOn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856185-37FB-4568-B816-E7DD2FF49DF5}"/>
              </a:ext>
            </a:extLst>
          </p:cNvPr>
          <p:cNvSpPr txBox="1"/>
          <p:nvPr/>
        </p:nvSpPr>
        <p:spPr>
          <a:xfrm>
            <a:off x="9395958" y="3623215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modao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41D60F-6749-4DDA-A3DD-7F312ECC3C99}"/>
              </a:ext>
            </a:extLst>
          </p:cNvPr>
          <p:cNvSpPr txBox="1"/>
          <p:nvPr/>
        </p:nvSpPr>
        <p:spPr>
          <a:xfrm>
            <a:off x="9395958" y="4384140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CodePen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C93BDE-984E-4075-BA8C-3BD09CD9509A}"/>
              </a:ext>
            </a:extLst>
          </p:cNvPr>
          <p:cNvSpPr txBox="1"/>
          <p:nvPr/>
        </p:nvSpPr>
        <p:spPr>
          <a:xfrm>
            <a:off x="9395958" y="5145066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…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6C0E57-CB29-496F-8EA7-A143DAC22821}"/>
              </a:ext>
            </a:extLst>
          </p:cNvPr>
          <p:cNvGrpSpPr/>
          <p:nvPr/>
        </p:nvGrpSpPr>
        <p:grpSpPr>
          <a:xfrm>
            <a:off x="2610891" y="957543"/>
            <a:ext cx="4587501" cy="3764679"/>
            <a:chOff x="2610891" y="957543"/>
            <a:chExt cx="4587501" cy="376467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AC272E6-B61C-42F4-9EE6-F4CE2CBE9033}"/>
                </a:ext>
              </a:extLst>
            </p:cNvPr>
            <p:cNvSpPr/>
            <p:nvPr/>
          </p:nvSpPr>
          <p:spPr>
            <a:xfrm rot="1157521">
              <a:off x="2610891" y="957543"/>
              <a:ext cx="4587501" cy="3764679"/>
            </a:xfrm>
            <a:prstGeom prst="ellipse">
              <a:avLst/>
            </a:prstGeom>
            <a:solidFill>
              <a:srgbClr val="F18A0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3826D6C-1761-4DBE-9DF5-DEBC04755F5A}"/>
                </a:ext>
              </a:extLst>
            </p:cNvPr>
            <p:cNvSpPr txBox="1"/>
            <p:nvPr/>
          </p:nvSpPr>
          <p:spPr>
            <a:xfrm>
              <a:off x="3647728" y="1988840"/>
              <a:ext cx="142226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Win</a:t>
              </a:r>
            </a:p>
            <a:p>
              <a:r>
                <a:rPr lang="en-US" altLang="zh-CN" sz="3200" dirty="0"/>
                <a:t>App</a:t>
              </a:r>
              <a:endParaRPr lang="zh-CN" altLang="en-US" sz="3200" dirty="0"/>
            </a:p>
          </p:txBody>
        </p:sp>
      </p:grp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763FE6E-8EFB-441B-B0C1-6743478C9827}"/>
              </a:ext>
            </a:extLst>
          </p:cNvPr>
          <p:cNvSpPr/>
          <p:nvPr/>
        </p:nvSpPr>
        <p:spPr>
          <a:xfrm>
            <a:off x="573368" y="980728"/>
            <a:ext cx="2282272" cy="4932220"/>
          </a:xfrm>
          <a:prstGeom prst="wedgeRoundRectCallout">
            <a:avLst>
              <a:gd name="adj1" fmla="val 75456"/>
              <a:gd name="adj2" fmla="val -19347"/>
              <a:gd name="adj3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7030A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FB63534-83F6-4D17-A350-0AA011613081}"/>
              </a:ext>
            </a:extLst>
          </p:cNvPr>
          <p:cNvSpPr txBox="1"/>
          <p:nvPr/>
        </p:nvSpPr>
        <p:spPr>
          <a:xfrm>
            <a:off x="4871864" y="2988241"/>
            <a:ext cx="238128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</a:p>
          <a:p>
            <a:pPr algn="ctr"/>
            <a:r>
              <a:rPr lang="zh-CN" altLang="en-US" sz="3200" dirty="0">
                <a:solidFill>
                  <a:srgbClr val="FF0000"/>
                </a:solidFill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4626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36552D-CD0C-47EC-A73F-B66B5213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704850"/>
            <a:ext cx="8763000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4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EE822-52C7-4FD0-9809-A6E11604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280" y="632714"/>
            <a:ext cx="8113440" cy="559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0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297E9D-F949-4589-9B70-89E5749C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800100"/>
            <a:ext cx="904875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C935131-38FC-49B1-8BD1-9572582FDC6D}"/>
              </a:ext>
            </a:extLst>
          </p:cNvPr>
          <p:cNvSpPr/>
          <p:nvPr/>
        </p:nvSpPr>
        <p:spPr>
          <a:xfrm>
            <a:off x="1582842" y="808321"/>
            <a:ext cx="9037533" cy="339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D9603C-A5EC-4426-A6F9-D37676895C9E}"/>
              </a:ext>
            </a:extLst>
          </p:cNvPr>
          <p:cNvSpPr/>
          <p:nvPr/>
        </p:nvSpPr>
        <p:spPr>
          <a:xfrm>
            <a:off x="1584370" y="1156301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60355F-9F21-493B-BEEB-229E56764995}"/>
              </a:ext>
            </a:extLst>
          </p:cNvPr>
          <p:cNvSpPr/>
          <p:nvPr/>
        </p:nvSpPr>
        <p:spPr>
          <a:xfrm>
            <a:off x="1585337" y="1412776"/>
            <a:ext cx="9037533" cy="437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ECFF95-D8BC-474B-9D56-B0DD222E9207}"/>
              </a:ext>
            </a:extLst>
          </p:cNvPr>
          <p:cNvSpPr/>
          <p:nvPr/>
        </p:nvSpPr>
        <p:spPr>
          <a:xfrm>
            <a:off x="1585446" y="5790024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A75CF4-AAF4-4FBF-9737-89C6BB93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56185"/>
            <a:ext cx="10513168" cy="6145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EA458-04C7-47E6-A9C3-23088A62A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2" y="638175"/>
            <a:ext cx="94773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关图片">
            <a:extLst>
              <a:ext uri="{FF2B5EF4-FFF2-40B4-BE49-F238E27FC236}">
                <a16:creationId xmlns:a16="http://schemas.microsoft.com/office/drawing/2014/main" id="{2DC91B57-23A4-4DC0-AE39-932B8A707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104900"/>
            <a:ext cx="71056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0871C6-D980-4488-9398-9BDBE548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21" y="1165715"/>
            <a:ext cx="8301558" cy="45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99BCA8-C32D-4891-B36B-4B2DF8E6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238262"/>
            <a:ext cx="4001532" cy="438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https://support.bluebeam.com/online-help/revu2018/Content/Resources/Images/Menus/Form-menu.png">
            <a:extLst>
              <a:ext uri="{FF2B5EF4-FFF2-40B4-BE49-F238E27FC236}">
                <a16:creationId xmlns:a16="http://schemas.microsoft.com/office/drawing/2014/main" id="{6C66A6FC-A7D4-487B-BA05-CE956136E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8740"/>
            <a:ext cx="4534247" cy="560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0E7F85-8CEB-4680-8B84-FB0CA404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84" y="1062274"/>
            <a:ext cx="5688632" cy="473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35B0DE48-945B-4B96-944E-7632D3FF5F62}"/>
              </a:ext>
            </a:extLst>
          </p:cNvPr>
          <p:cNvSpPr/>
          <p:nvPr/>
        </p:nvSpPr>
        <p:spPr>
          <a:xfrm>
            <a:off x="2999656" y="1412776"/>
            <a:ext cx="648072" cy="3892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7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37132A-09DA-4BBF-9379-84BB99117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652" y="584684"/>
            <a:ext cx="5416695" cy="568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80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EE822-52C7-4FD0-9809-A6E11604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632714"/>
            <a:ext cx="8113440" cy="559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E9B9BF-8995-43DA-B674-9649E230921C}"/>
              </a:ext>
            </a:extLst>
          </p:cNvPr>
          <p:cNvSpPr/>
          <p:nvPr/>
        </p:nvSpPr>
        <p:spPr>
          <a:xfrm>
            <a:off x="0" y="1896895"/>
            <a:ext cx="12192000" cy="4961106"/>
          </a:xfrm>
          <a:prstGeom prst="rect">
            <a:avLst/>
          </a:prstGeom>
          <a:solidFill>
            <a:srgbClr val="EEEC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8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2C9B72DC-ABDF-468D-828C-315BC8291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3" t="25875" r="34346" b="25875"/>
          <a:stretch/>
        </p:blipFill>
        <p:spPr bwMode="auto">
          <a:xfrm>
            <a:off x="2135560" y="1052736"/>
            <a:ext cx="2016225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D508852C-9757-478A-9323-832DC8E8D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37" b="50000"/>
          <a:stretch/>
        </p:blipFill>
        <p:spPr bwMode="auto">
          <a:xfrm>
            <a:off x="5127806" y="2458940"/>
            <a:ext cx="1936388" cy="194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39E03556-BCDC-4EC5-A446-B5C31279E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1937"/>
          <a:stretch/>
        </p:blipFill>
        <p:spPr bwMode="auto">
          <a:xfrm>
            <a:off x="2175478" y="4149080"/>
            <a:ext cx="1936388" cy="194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022D12C3-9948-425D-AEAF-5053190AE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7" b="50000"/>
          <a:stretch/>
        </p:blipFill>
        <p:spPr bwMode="auto">
          <a:xfrm>
            <a:off x="8005846" y="984824"/>
            <a:ext cx="1936388" cy="194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32059C58-977A-49E5-A9E0-0DCDCAD7F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7" t="50000"/>
          <a:stretch/>
        </p:blipFill>
        <p:spPr bwMode="auto">
          <a:xfrm>
            <a:off x="8080134" y="4149079"/>
            <a:ext cx="1936388" cy="194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670E68-15F1-4F6E-AC33-2C076C84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27" y="620688"/>
            <a:ext cx="7100145" cy="571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9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E0AF48-8DBA-4A74-A411-C910FDBE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595312"/>
            <a:ext cx="7562850" cy="56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8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976421"/>
            <a:ext cx="7200800" cy="490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38" y="908720"/>
            <a:ext cx="7388123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3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6350"/>
          <a:stretch/>
        </p:blipFill>
        <p:spPr bwMode="auto">
          <a:xfrm>
            <a:off x="387079" y="586869"/>
            <a:ext cx="11417841" cy="568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78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284B14-4CD5-4391-8174-9D60F04C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6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newperspectivestudio.co.za/wp/wp-content/uploads/2017/11/Terrific-Split-Complementary-Color-Scheme-23-With-Additional-Wallpaper-Hd-Design-with-Split-Complementary-Color-Scheme.png">
            <a:extLst>
              <a:ext uri="{FF2B5EF4-FFF2-40B4-BE49-F238E27FC236}">
                <a16:creationId xmlns:a16="http://schemas.microsoft.com/office/drawing/2014/main" id="{7CC154D9-6A26-4BD7-8ED9-16BB80286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4796" r="1957" b="3669"/>
          <a:stretch/>
        </p:blipFill>
        <p:spPr bwMode="auto">
          <a:xfrm>
            <a:off x="479376" y="476672"/>
            <a:ext cx="11233248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6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matieregrise-design.com/wp-content/uploads/2017/10/Palette-mati%C3%A8re-grise-gauche2.jpg">
            <a:extLst>
              <a:ext uri="{FF2B5EF4-FFF2-40B4-BE49-F238E27FC236}">
                <a16:creationId xmlns:a16="http://schemas.microsoft.com/office/drawing/2014/main" id="{74B9F9BE-85E8-4638-9EDD-D99DDCE9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471488"/>
            <a:ext cx="901065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digifloor.com/wp-content/uploads/2017/02/ambigram-design-1024x483.jpg">
            <a:extLst>
              <a:ext uri="{FF2B5EF4-FFF2-40B4-BE49-F238E27FC236}">
                <a16:creationId xmlns:a16="http://schemas.microsoft.com/office/drawing/2014/main" id="{F276223D-6280-421A-B168-576A178F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28713"/>
            <a:ext cx="97536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3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icons">
            <a:extLst>
              <a:ext uri="{FF2B5EF4-FFF2-40B4-BE49-F238E27FC236}">
                <a16:creationId xmlns:a16="http://schemas.microsoft.com/office/drawing/2014/main" id="{E7AD6814-922F-4036-AD9E-386F664F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266825"/>
            <a:ext cx="707707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5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8B3BDB-48CC-4CD3-AF1D-04B8DEF220B5}"/>
              </a:ext>
            </a:extLst>
          </p:cNvPr>
          <p:cNvSpPr/>
          <p:nvPr/>
        </p:nvSpPr>
        <p:spPr>
          <a:xfrm>
            <a:off x="0" y="-99392"/>
            <a:ext cx="12192000" cy="6957392"/>
          </a:xfrm>
          <a:prstGeom prst="rect">
            <a:avLst/>
          </a:prstGeom>
          <a:solidFill>
            <a:srgbClr val="F18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194" name="Picture 2" descr="Using LocalStorage To Expidite Single Page Application Performance">
            <a:extLst>
              <a:ext uri="{FF2B5EF4-FFF2-40B4-BE49-F238E27FC236}">
                <a16:creationId xmlns:a16="http://schemas.microsoft.com/office/drawing/2014/main" id="{126A2E2D-BB18-455D-82B1-8703992E9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/>
          <a:stretch/>
        </p:blipFill>
        <p:spPr bwMode="auto">
          <a:xfrm>
            <a:off x="0" y="1700808"/>
            <a:ext cx="573596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DC55E44-6888-4CDD-8C6B-6DA48C338364}"/>
              </a:ext>
            </a:extLst>
          </p:cNvPr>
          <p:cNvSpPr txBox="1"/>
          <p:nvPr/>
        </p:nvSpPr>
        <p:spPr>
          <a:xfrm>
            <a:off x="5375920" y="2901136"/>
            <a:ext cx="591405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F0000"/>
                </a:solidFill>
                <a:ea typeface="微软雅黑" panose="020B0503020204020204" pitchFamily="34" charset="-122"/>
              </a:rPr>
              <a:t>SPA</a:t>
            </a:r>
            <a:r>
              <a:rPr lang="en-US" altLang="zh-CN" sz="66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6600" b="1" dirty="0">
                <a:solidFill>
                  <a:srgbClr val="6DAC13"/>
                </a:solidFill>
                <a:ea typeface="微软雅黑" panose="020B0503020204020204" pitchFamily="34" charset="-122"/>
              </a:rPr>
              <a:t>富应用</a:t>
            </a:r>
            <a:r>
              <a:rPr lang="zh-CN" altLang="en-US" sz="6600" b="1" dirty="0">
                <a:solidFill>
                  <a:srgbClr val="1C2B38"/>
                </a:solidFill>
                <a:ea typeface="微软雅黑" panose="020B0503020204020204" pitchFamily="34" charset="-122"/>
              </a:rPr>
              <a:t>开发</a:t>
            </a:r>
            <a:endParaRPr lang="en-US" altLang="zh-CN" sz="66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F6BB78-AA70-44C6-8091-B02D8E032302}"/>
              </a:ext>
            </a:extLst>
          </p:cNvPr>
          <p:cNvGrpSpPr/>
          <p:nvPr/>
        </p:nvGrpSpPr>
        <p:grpSpPr>
          <a:xfrm>
            <a:off x="5015880" y="548680"/>
            <a:ext cx="6814342" cy="1872208"/>
            <a:chOff x="5015880" y="548680"/>
            <a:chExt cx="6814342" cy="187220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B5AADA0-4D19-4074-B288-5B3241E70A64}"/>
                </a:ext>
              </a:extLst>
            </p:cNvPr>
            <p:cNvSpPr txBox="1"/>
            <p:nvPr/>
          </p:nvSpPr>
          <p:spPr>
            <a:xfrm>
              <a:off x="5145802" y="548680"/>
              <a:ext cx="66844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rgbClr val="FF0000"/>
                  </a:solidFill>
                </a:rPr>
                <a:t>SPA</a:t>
              </a:r>
            </a:p>
            <a:p>
              <a:r>
                <a:rPr lang="en-US" altLang="zh-CN" sz="5400" dirty="0">
                  <a:solidFill>
                    <a:srgbClr val="FF0000"/>
                  </a:solidFill>
                </a:rPr>
                <a:t>S</a:t>
              </a:r>
              <a:r>
                <a:rPr lang="en-US" altLang="zh-CN" sz="5400" dirty="0">
                  <a:solidFill>
                    <a:schemeClr val="bg1"/>
                  </a:solidFill>
                </a:rPr>
                <a:t>ingle </a:t>
              </a:r>
              <a:r>
                <a:rPr lang="en-US" altLang="zh-CN" sz="5400" dirty="0">
                  <a:solidFill>
                    <a:srgbClr val="FF0000"/>
                  </a:solidFill>
                </a:rPr>
                <a:t>P</a:t>
              </a:r>
              <a:r>
                <a:rPr lang="en-US" altLang="zh-CN" sz="5400" dirty="0">
                  <a:solidFill>
                    <a:schemeClr val="bg1"/>
                  </a:solidFill>
                </a:rPr>
                <a:t>age </a:t>
              </a:r>
              <a:r>
                <a:rPr lang="en-US" altLang="zh-CN" sz="5400" dirty="0">
                  <a:solidFill>
                    <a:srgbClr val="FF0000"/>
                  </a:solidFill>
                </a:rPr>
                <a:t>A</a:t>
              </a:r>
              <a:r>
                <a:rPr lang="en-US" altLang="zh-CN" sz="5400" dirty="0">
                  <a:solidFill>
                    <a:schemeClr val="bg1"/>
                  </a:solidFill>
                </a:rPr>
                <a:t>pplication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" name="对话气泡: 矩形 3">
              <a:extLst>
                <a:ext uri="{FF2B5EF4-FFF2-40B4-BE49-F238E27FC236}">
                  <a16:creationId xmlns:a16="http://schemas.microsoft.com/office/drawing/2014/main" id="{88CCD634-7851-4357-B023-9183C4053F12}"/>
                </a:ext>
              </a:extLst>
            </p:cNvPr>
            <p:cNvSpPr/>
            <p:nvPr/>
          </p:nvSpPr>
          <p:spPr>
            <a:xfrm>
              <a:off x="5015880" y="548680"/>
              <a:ext cx="6814342" cy="1872208"/>
            </a:xfrm>
            <a:prstGeom prst="wedgeRectCallout">
              <a:avLst>
                <a:gd name="adj1" fmla="val -34109"/>
                <a:gd name="adj2" fmla="val 8084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8F7AB4-A730-4DB8-AEF4-F116312C0887}"/>
              </a:ext>
            </a:extLst>
          </p:cNvPr>
          <p:cNvGrpSpPr/>
          <p:nvPr/>
        </p:nvGrpSpPr>
        <p:grpSpPr>
          <a:xfrm>
            <a:off x="4813318" y="4482986"/>
            <a:ext cx="7259346" cy="1872208"/>
            <a:chOff x="4813318" y="4482986"/>
            <a:chExt cx="7259346" cy="187220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8284BF3-F023-497E-B799-468F62EF2103}"/>
                </a:ext>
              </a:extLst>
            </p:cNvPr>
            <p:cNvSpPr txBox="1"/>
            <p:nvPr/>
          </p:nvSpPr>
          <p:spPr>
            <a:xfrm>
              <a:off x="4903360" y="4482986"/>
              <a:ext cx="716930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rgbClr val="00B050"/>
                  </a:solidFill>
                </a:rPr>
                <a:t>RIA</a:t>
              </a:r>
            </a:p>
            <a:p>
              <a:r>
                <a:rPr lang="en-US" altLang="zh-CN" sz="5400" dirty="0">
                  <a:solidFill>
                    <a:srgbClr val="6DAC13"/>
                  </a:solidFill>
                </a:rPr>
                <a:t>R</a:t>
              </a:r>
              <a:r>
                <a:rPr lang="en-US" altLang="zh-CN" sz="5400" dirty="0">
                  <a:solidFill>
                    <a:schemeClr val="bg1"/>
                  </a:solidFill>
                </a:rPr>
                <a:t>ich </a:t>
              </a:r>
              <a:r>
                <a:rPr lang="en-US" altLang="zh-CN" sz="5400" dirty="0">
                  <a:solidFill>
                    <a:srgbClr val="6DAC13"/>
                  </a:solidFill>
                </a:rPr>
                <a:t>I</a:t>
              </a:r>
              <a:r>
                <a:rPr lang="en-US" altLang="zh-CN" sz="5400" dirty="0">
                  <a:solidFill>
                    <a:schemeClr val="bg1"/>
                  </a:solidFill>
                </a:rPr>
                <a:t>nternet </a:t>
              </a:r>
              <a:r>
                <a:rPr lang="en-US" altLang="zh-CN" sz="5400" dirty="0">
                  <a:solidFill>
                    <a:srgbClr val="6DAC13"/>
                  </a:solidFill>
                </a:rPr>
                <a:t>A</a:t>
              </a:r>
              <a:r>
                <a:rPr lang="en-US" altLang="zh-CN" sz="5400" dirty="0">
                  <a:solidFill>
                    <a:schemeClr val="bg1"/>
                  </a:solidFill>
                </a:rPr>
                <a:t>pplication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8" name="对话气泡: 矩形 7">
              <a:extLst>
                <a:ext uri="{FF2B5EF4-FFF2-40B4-BE49-F238E27FC236}">
                  <a16:creationId xmlns:a16="http://schemas.microsoft.com/office/drawing/2014/main" id="{D81C0972-A871-466B-A2A1-8E9FDFA514B6}"/>
                </a:ext>
              </a:extLst>
            </p:cNvPr>
            <p:cNvSpPr/>
            <p:nvPr/>
          </p:nvSpPr>
          <p:spPr>
            <a:xfrm rot="10800000">
              <a:off x="4813318" y="4482986"/>
              <a:ext cx="7169304" cy="1872208"/>
            </a:xfrm>
            <a:prstGeom prst="wedgeRectCallout">
              <a:avLst>
                <a:gd name="adj1" fmla="val 1718"/>
                <a:gd name="adj2" fmla="val 78106"/>
              </a:avLst>
            </a:prstGeom>
            <a:noFill/>
            <a:ln w="38100">
              <a:solidFill>
                <a:srgbClr val="6DAC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4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mage.woshipm.com/wp-files/2018/01/ibdJyan8knbNSdVxKAEJ.jpg">
            <a:extLst>
              <a:ext uri="{FF2B5EF4-FFF2-40B4-BE49-F238E27FC236}">
                <a16:creationId xmlns:a16="http://schemas.microsoft.com/office/drawing/2014/main" id="{C54151DB-9993-43E0-9665-92AB78C6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image.woshipm.com/wp-files/2018/01/57DGTMVVl8XPtEZ9aEAj.jpg">
            <a:extLst>
              <a:ext uri="{FF2B5EF4-FFF2-40B4-BE49-F238E27FC236}">
                <a16:creationId xmlns:a16="http://schemas.microsoft.com/office/drawing/2014/main" id="{E21DE69B-2640-4559-9DB0-B2D0C743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8"/>
            <a:ext cx="12192000" cy="686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image.woshipm.com/wp-files/2018/01/zkiTPApT8rDt4AQGmJ55.jpg">
            <a:extLst>
              <a:ext uri="{FF2B5EF4-FFF2-40B4-BE49-F238E27FC236}">
                <a16:creationId xmlns:a16="http://schemas.microsoft.com/office/drawing/2014/main" id="{97CB170E-FC45-4A14-BB4E-FBB3C2C9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9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age.woshipm.com/wp-files/2018/01/EN1v7OfzMXao2MO5dTca.jpg">
            <a:extLst>
              <a:ext uri="{FF2B5EF4-FFF2-40B4-BE49-F238E27FC236}">
                <a16:creationId xmlns:a16="http://schemas.microsoft.com/office/drawing/2014/main" id="{2ACBF1BE-7ACD-4B68-93A7-15A48C83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5496"/>
            <a:ext cx="12192000" cy="916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age.woshipm.com/wp-files/2018/01/iekNBMtz0kDbP0oLM3GL.jpg">
            <a:extLst>
              <a:ext uri="{FF2B5EF4-FFF2-40B4-BE49-F238E27FC236}">
                <a16:creationId xmlns:a16="http://schemas.microsoft.com/office/drawing/2014/main" id="{7C1E55AA-3D60-49F2-81DE-D5DF4780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6468"/>
            <a:ext cx="12192000" cy="91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1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mage.woshipm.com/wp-files/2018/01/RiDO8Tem428hLph8KOds.jpg">
            <a:extLst>
              <a:ext uri="{FF2B5EF4-FFF2-40B4-BE49-F238E27FC236}">
                <a16:creationId xmlns:a16="http://schemas.microsoft.com/office/drawing/2014/main" id="{EC65BC8C-39BF-4DC1-A885-47152D5D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8921"/>
            <a:ext cx="12192000" cy="917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.woshipm.com/wp-files/2018/01/qcnXegqsdVr9h2LOHvY5.jpg">
            <a:extLst>
              <a:ext uri="{FF2B5EF4-FFF2-40B4-BE49-F238E27FC236}">
                <a16:creationId xmlns:a16="http://schemas.microsoft.com/office/drawing/2014/main" id="{AB25EB10-1156-438D-BDDA-B7740B77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7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mage.woshipm.com/wp-files/2018/01/35Wqfvw5pJnpC2yYColp.jpg">
            <a:extLst>
              <a:ext uri="{FF2B5EF4-FFF2-40B4-BE49-F238E27FC236}">
                <a16:creationId xmlns:a16="http://schemas.microsoft.com/office/drawing/2014/main" id="{79EE2641-034D-4AF2-BCE1-14FDAA8F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image.woshipm.com/wp-files/2018/01/ExVWQKhVM0b04BtzITDv.jpg">
            <a:extLst>
              <a:ext uri="{FF2B5EF4-FFF2-40B4-BE49-F238E27FC236}">
                <a16:creationId xmlns:a16="http://schemas.microsoft.com/office/drawing/2014/main" id="{96562222-2D0F-4DD3-BAD9-804A0CC8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2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mage.woshipm.com/wp-files/2018/01/q3Ki5npviJSBBNRDkJFc.jpg">
            <a:extLst>
              <a:ext uri="{FF2B5EF4-FFF2-40B4-BE49-F238E27FC236}">
                <a16:creationId xmlns:a16="http://schemas.microsoft.com/office/drawing/2014/main" id="{7ACDDE2E-7304-47FC-88E6-113169E7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" y="0"/>
            <a:ext cx="12187647" cy="68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D013814-EB05-41A1-960C-C7A6B4EB91B8}"/>
              </a:ext>
            </a:extLst>
          </p:cNvPr>
          <p:cNvGraphicFramePr/>
          <p:nvPr>
            <p:extLst/>
          </p:nvPr>
        </p:nvGraphicFramePr>
        <p:xfrm>
          <a:off x="983432" y="1268760"/>
          <a:ext cx="10160000" cy="429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7ACE10-97FF-45ED-AB23-73B77604ABE5}"/>
              </a:ext>
            </a:extLst>
          </p:cNvPr>
          <p:cNvSpPr/>
          <p:nvPr/>
        </p:nvSpPr>
        <p:spPr>
          <a:xfrm>
            <a:off x="991052" y="2568714"/>
            <a:ext cx="1462588" cy="16908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3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4218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36 4.81481E-6 L 0.28476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76 4.81481E-6 L 0.42695 4.81481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695 4.81481E-6 L 0.56927 0.0009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94 0.00069 L 0.71211 4.81481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image.woshipm.com/wp-files/2018/01/ujXXRIPb4aOYC8M4nCis.jpg">
            <a:extLst>
              <a:ext uri="{FF2B5EF4-FFF2-40B4-BE49-F238E27FC236}">
                <a16:creationId xmlns:a16="http://schemas.microsoft.com/office/drawing/2014/main" id="{5A35FF92-8FD4-4E0C-A17B-456150B1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5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image.woshipm.com/wp-files/2018/01/u6JzaTnfZUwPRuOzEIc5.jpg">
            <a:extLst>
              <a:ext uri="{FF2B5EF4-FFF2-40B4-BE49-F238E27FC236}">
                <a16:creationId xmlns:a16="http://schemas.microsoft.com/office/drawing/2014/main" id="{89E148FE-8537-4839-B1A8-55B8B0A88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9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43EFAB-2EE8-4456-9FA5-65A2C8F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visual studio windows forms">
            <a:extLst>
              <a:ext uri="{FF2B5EF4-FFF2-40B4-BE49-F238E27FC236}">
                <a16:creationId xmlns:a16="http://schemas.microsoft.com/office/drawing/2014/main" id="{225704A9-D391-47EE-83A3-F0F73F1C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4" y="0"/>
            <a:ext cx="12205427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 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内置控件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8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73EE7E-7CBF-464D-BD3F-9521B1148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888166D-D4D3-41C0-ACF4-5E669EFE17E1}"/>
              </a:ext>
            </a:extLst>
          </p:cNvPr>
          <p:cNvSpPr/>
          <p:nvPr/>
        </p:nvSpPr>
        <p:spPr>
          <a:xfrm>
            <a:off x="1374994" y="5426655"/>
            <a:ext cx="5452134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"width"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2EFB85C-ABCD-4C58-85C1-E825D3120A2B}"/>
              </a:ext>
            </a:extLst>
          </p:cNvPr>
          <p:cNvGrpSpPr/>
          <p:nvPr/>
        </p:nvGrpSpPr>
        <p:grpSpPr>
          <a:xfrm>
            <a:off x="3431704" y="4149080"/>
            <a:ext cx="2456016" cy="1244010"/>
            <a:chOff x="3431704" y="4149080"/>
            <a:chExt cx="2456016" cy="1244010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1CFB256-DB15-4819-9A41-87888C87ECBE}"/>
                </a:ext>
              </a:extLst>
            </p:cNvPr>
            <p:cNvSpPr/>
            <p:nvPr/>
          </p:nvSpPr>
          <p:spPr>
            <a:xfrm>
              <a:off x="3431704" y="4149080"/>
              <a:ext cx="2448272" cy="1244009"/>
            </a:xfrm>
            <a:custGeom>
              <a:avLst/>
              <a:gdLst>
                <a:gd name="connsiteX0" fmla="*/ 0 w 2190307"/>
                <a:gd name="connsiteY0" fmla="*/ 0 h 1244009"/>
                <a:gd name="connsiteX1" fmla="*/ 988828 w 2190307"/>
                <a:gd name="connsiteY1" fmla="*/ 127591 h 1244009"/>
                <a:gd name="connsiteX2" fmla="*/ 1594884 w 2190307"/>
                <a:gd name="connsiteY2" fmla="*/ 404037 h 1244009"/>
                <a:gd name="connsiteX3" fmla="*/ 2052084 w 2190307"/>
                <a:gd name="connsiteY3" fmla="*/ 829340 h 1244009"/>
                <a:gd name="connsiteX4" fmla="*/ 2190307 w 2190307"/>
                <a:gd name="connsiteY4" fmla="*/ 1244009 h 1244009"/>
                <a:gd name="connsiteX5" fmla="*/ 2190307 w 2190307"/>
                <a:gd name="connsiteY5" fmla="*/ 1244009 h 1244009"/>
                <a:gd name="connsiteX0" fmla="*/ 0 w 2190307"/>
                <a:gd name="connsiteY0" fmla="*/ 0 h 1244009"/>
                <a:gd name="connsiteX1" fmla="*/ 669851 w 2190307"/>
                <a:gd name="connsiteY1" fmla="*/ 74429 h 1244009"/>
                <a:gd name="connsiteX2" fmla="*/ 1594884 w 2190307"/>
                <a:gd name="connsiteY2" fmla="*/ 404037 h 1244009"/>
                <a:gd name="connsiteX3" fmla="*/ 2052084 w 2190307"/>
                <a:gd name="connsiteY3" fmla="*/ 829340 h 1244009"/>
                <a:gd name="connsiteX4" fmla="*/ 2190307 w 2190307"/>
                <a:gd name="connsiteY4" fmla="*/ 1244009 h 1244009"/>
                <a:gd name="connsiteX5" fmla="*/ 2190307 w 2190307"/>
                <a:gd name="connsiteY5" fmla="*/ 1244009 h 1244009"/>
                <a:gd name="connsiteX0" fmla="*/ 0 w 2190307"/>
                <a:gd name="connsiteY0" fmla="*/ 0 h 1244009"/>
                <a:gd name="connsiteX1" fmla="*/ 871869 w 2190307"/>
                <a:gd name="connsiteY1" fmla="*/ 74429 h 1244009"/>
                <a:gd name="connsiteX2" fmla="*/ 1594884 w 2190307"/>
                <a:gd name="connsiteY2" fmla="*/ 404037 h 1244009"/>
                <a:gd name="connsiteX3" fmla="*/ 2052084 w 2190307"/>
                <a:gd name="connsiteY3" fmla="*/ 829340 h 1244009"/>
                <a:gd name="connsiteX4" fmla="*/ 2190307 w 2190307"/>
                <a:gd name="connsiteY4" fmla="*/ 1244009 h 1244009"/>
                <a:gd name="connsiteX5" fmla="*/ 2190307 w 2190307"/>
                <a:gd name="connsiteY5" fmla="*/ 1244009 h 1244009"/>
                <a:gd name="connsiteX0" fmla="*/ 0 w 2190307"/>
                <a:gd name="connsiteY0" fmla="*/ 0 h 1244009"/>
                <a:gd name="connsiteX1" fmla="*/ 871869 w 2190307"/>
                <a:gd name="connsiteY1" fmla="*/ 74429 h 1244009"/>
                <a:gd name="connsiteX2" fmla="*/ 1626781 w 2190307"/>
                <a:gd name="connsiteY2" fmla="*/ 361507 h 1244009"/>
                <a:gd name="connsiteX3" fmla="*/ 2052084 w 2190307"/>
                <a:gd name="connsiteY3" fmla="*/ 829340 h 1244009"/>
                <a:gd name="connsiteX4" fmla="*/ 2190307 w 2190307"/>
                <a:gd name="connsiteY4" fmla="*/ 1244009 h 1244009"/>
                <a:gd name="connsiteX5" fmla="*/ 2190307 w 2190307"/>
                <a:gd name="connsiteY5" fmla="*/ 1244009 h 124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307" h="1244009">
                  <a:moveTo>
                    <a:pt x="0" y="0"/>
                  </a:moveTo>
                  <a:cubicBezTo>
                    <a:pt x="361507" y="30126"/>
                    <a:pt x="600739" y="14178"/>
                    <a:pt x="871869" y="74429"/>
                  </a:cubicBezTo>
                  <a:cubicBezTo>
                    <a:pt x="1142999" y="134680"/>
                    <a:pt x="1430079" y="235689"/>
                    <a:pt x="1626781" y="361507"/>
                  </a:cubicBezTo>
                  <a:cubicBezTo>
                    <a:pt x="1823483" y="487325"/>
                    <a:pt x="1958163" y="682256"/>
                    <a:pt x="2052084" y="829340"/>
                  </a:cubicBezTo>
                  <a:cubicBezTo>
                    <a:pt x="2146005" y="976424"/>
                    <a:pt x="2190307" y="1244009"/>
                    <a:pt x="2190307" y="1244009"/>
                  </a:cubicBezTo>
                  <a:lnTo>
                    <a:pt x="2190307" y="1244009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ED11FEB-189B-42A8-B1B8-F56F9B782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9976" y="5194300"/>
              <a:ext cx="7744" cy="1987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6AB4AFD-CB49-4978-94F4-46BF7C7CE11C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 flipH="1" flipV="1">
              <a:off x="5768340" y="5219700"/>
              <a:ext cx="111636" cy="1733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60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374C99-9797-48F2-9EF8-84042DE8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26AE538-21A7-41A3-A8F5-84ECADA77B34}"/>
              </a:ext>
            </a:extLst>
          </p:cNvPr>
          <p:cNvSpPr/>
          <p:nvPr/>
        </p:nvSpPr>
        <p:spPr>
          <a:xfrm>
            <a:off x="767408" y="1844824"/>
            <a:ext cx="4752528" cy="4248472"/>
          </a:xfrm>
          <a:prstGeom prst="roundRect">
            <a:avLst>
              <a:gd name="adj" fmla="val 26162"/>
            </a:avLst>
          </a:prstGeom>
          <a:noFill/>
          <a:ln>
            <a:solidFill>
              <a:srgbClr val="FF5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D1EC3DC-1111-4100-9C3C-F82E5B238B95}"/>
              </a:ext>
            </a:extLst>
          </p:cNvPr>
          <p:cNvSpPr/>
          <p:nvPr/>
        </p:nvSpPr>
        <p:spPr>
          <a:xfrm>
            <a:off x="5352562" y="3158066"/>
            <a:ext cx="2980266" cy="2980266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0126" tIns="759073" rIns="660126" bIns="811195" numCol="1" spcCol="1270" anchor="ctr" anchorCtr="0">
            <a:noAutofit/>
          </a:bodyPr>
          <a:lstStyle/>
          <a:p>
            <a:pPr marL="0" lvl="0" indent="0" algn="ctr" defTabSz="2133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8DA2F2A-AA22-4FB7-B22F-D80C6FF0A7D9}"/>
              </a:ext>
            </a:extLst>
          </p:cNvPr>
          <p:cNvSpPr/>
          <p:nvPr/>
        </p:nvSpPr>
        <p:spPr>
          <a:xfrm>
            <a:off x="3618589" y="2453639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26" tIns="584524" rIns="581226" bIns="584524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1541AF2-93E4-4BC7-9123-E4B219D41737}"/>
              </a:ext>
            </a:extLst>
          </p:cNvPr>
          <p:cNvSpPr/>
          <p:nvPr/>
        </p:nvSpPr>
        <p:spPr>
          <a:xfrm>
            <a:off x="4593948" y="719665"/>
            <a:ext cx="2600961" cy="2600961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2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987" tIns="739987" rIns="739988" bIns="739988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环形 6">
            <a:extLst>
              <a:ext uri="{FF2B5EF4-FFF2-40B4-BE49-F238E27FC236}">
                <a16:creationId xmlns:a16="http://schemas.microsoft.com/office/drawing/2014/main" id="{FE3943F8-1DF8-49F2-89A6-0142BF874BA4}"/>
              </a:ext>
            </a:extLst>
          </p:cNvPr>
          <p:cNvSpPr/>
          <p:nvPr/>
        </p:nvSpPr>
        <p:spPr>
          <a:xfrm>
            <a:off x="5137073" y="2700530"/>
            <a:ext cx="3814741" cy="3814741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>
            <a:extLst>
              <a:ext uri="{FF2B5EF4-FFF2-40B4-BE49-F238E27FC236}">
                <a16:creationId xmlns:a16="http://schemas.microsoft.com/office/drawing/2014/main" id="{3F2EDBDD-0A67-4D8A-8380-AED59C3F6309}"/>
              </a:ext>
            </a:extLst>
          </p:cNvPr>
          <p:cNvSpPr/>
          <p:nvPr/>
        </p:nvSpPr>
        <p:spPr>
          <a:xfrm>
            <a:off x="3234734" y="1968806"/>
            <a:ext cx="2771648" cy="2771648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箭头: 环形 8">
            <a:extLst>
              <a:ext uri="{FF2B5EF4-FFF2-40B4-BE49-F238E27FC236}">
                <a16:creationId xmlns:a16="http://schemas.microsoft.com/office/drawing/2014/main" id="{527E3179-7A87-4BC3-904C-0081428F4817}"/>
              </a:ext>
            </a:extLst>
          </p:cNvPr>
          <p:cNvSpPr/>
          <p:nvPr/>
        </p:nvSpPr>
        <p:spPr>
          <a:xfrm>
            <a:off x="4341363" y="487890"/>
            <a:ext cx="2988394" cy="2988394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9F9AC2-C93E-43F9-ACD2-560A540978BF}"/>
              </a:ext>
            </a:extLst>
          </p:cNvPr>
          <p:cNvSpPr txBox="1"/>
          <p:nvPr/>
        </p:nvSpPr>
        <p:spPr>
          <a:xfrm>
            <a:off x="5466322" y="1763115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DD54FE-1033-411B-93F6-63A35BE6DD0A}"/>
              </a:ext>
            </a:extLst>
          </p:cNvPr>
          <p:cNvSpPr txBox="1"/>
          <p:nvPr/>
        </p:nvSpPr>
        <p:spPr>
          <a:xfrm>
            <a:off x="4193516" y="324714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AE09B1-99B8-460B-AB05-9B2F760F9034}"/>
              </a:ext>
            </a:extLst>
          </p:cNvPr>
          <p:cNvSpPr txBox="1"/>
          <p:nvPr/>
        </p:nvSpPr>
        <p:spPr>
          <a:xfrm>
            <a:off x="6096000" y="4237819"/>
            <a:ext cx="1463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</a:p>
        </p:txBody>
      </p:sp>
    </p:spTree>
    <p:extLst>
      <p:ext uri="{BB962C8B-B14F-4D97-AF65-F5344CB8AC3E}">
        <p14:creationId xmlns:p14="http://schemas.microsoft.com/office/powerpoint/2010/main" val="19825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703C0B-8DA1-4F23-A4F5-BA4AA5B2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981075"/>
            <a:ext cx="7943850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21890A-76AC-4511-8591-CFD0B7915E3A}"/>
              </a:ext>
            </a:extLst>
          </p:cNvPr>
          <p:cNvSpPr/>
          <p:nvPr/>
        </p:nvSpPr>
        <p:spPr>
          <a:xfrm>
            <a:off x="6404506" y="2492896"/>
            <a:ext cx="5452134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"width"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06AA72-5B61-480B-83FB-B0E194323026}"/>
              </a:ext>
            </a:extLst>
          </p:cNvPr>
          <p:cNvSpPr/>
          <p:nvPr/>
        </p:nvSpPr>
        <p:spPr>
          <a:xfrm>
            <a:off x="6404506" y="2997567"/>
            <a:ext cx="5452134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"height"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9C0675-C3E7-4B41-833A-E63CA5D0A68C}"/>
              </a:ext>
            </a:extLst>
          </p:cNvPr>
          <p:cNvSpPr/>
          <p:nvPr/>
        </p:nvSpPr>
        <p:spPr>
          <a:xfrm>
            <a:off x="5554915" y="3502238"/>
            <a:ext cx="6301725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"calculate"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“button"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3FACFC-AB81-410B-81E2-D2B8DBAF55DE}"/>
              </a:ext>
            </a:extLst>
          </p:cNvPr>
          <p:cNvSpPr/>
          <p:nvPr/>
        </p:nvSpPr>
        <p:spPr>
          <a:xfrm>
            <a:off x="5894752" y="4077072"/>
            <a:ext cx="5961888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"perimeter"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65DD2A-01BB-4792-889A-D1943666C575}"/>
              </a:ext>
            </a:extLst>
          </p:cNvPr>
          <p:cNvSpPr/>
          <p:nvPr/>
        </p:nvSpPr>
        <p:spPr>
          <a:xfrm>
            <a:off x="6744343" y="4624749"/>
            <a:ext cx="5112297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"area"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273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975BAE1-8077-42D7-89DD-5391B0625292}"/>
              </a:ext>
            </a:extLst>
          </p:cNvPr>
          <p:cNvSpPr/>
          <p:nvPr/>
        </p:nvSpPr>
        <p:spPr>
          <a:xfrm>
            <a:off x="1723384" y="73069"/>
            <a:ext cx="6131807" cy="6740307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$(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$width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#width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$height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#height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btnCal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#calculate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$perimeter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#perimeter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$area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#area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btnCal.click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w =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Number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width.val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  h =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Number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height.val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());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p = 2 * (w + h),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  a = w * h;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perimeter.val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(p);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area.val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(a);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5760A2-F71A-41B7-9F66-339DBD5AE5C6}"/>
              </a:ext>
            </a:extLst>
          </p:cNvPr>
          <p:cNvSpPr/>
          <p:nvPr/>
        </p:nvSpPr>
        <p:spPr>
          <a:xfrm>
            <a:off x="839416" y="79166"/>
            <a:ext cx="720080" cy="6740307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7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9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12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13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14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15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16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17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748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2.sinaimg.cn/mw690/69ab9b51gw1en4kh2b3teg20hs053mxl.gif">
            <a:extLst>
              <a:ext uri="{FF2B5EF4-FFF2-40B4-BE49-F238E27FC236}">
                <a16:creationId xmlns:a16="http://schemas.microsoft.com/office/drawing/2014/main" id="{170D05C1-9A62-483B-9384-0D282E1CE4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-27384"/>
            <a:ext cx="6096000" cy="1743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4.sinaimg.cn/mw690/69ab9b51gw1en4kh2zmxeg20hs053dpk.gif">
            <a:extLst>
              <a:ext uri="{FF2B5EF4-FFF2-40B4-BE49-F238E27FC236}">
                <a16:creationId xmlns:a16="http://schemas.microsoft.com/office/drawing/2014/main" id="{7A7D1354-A161-40E7-B690-6BE17365A9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1715691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1.sinaimg.cn/mw690/69ab9b51gw1en4kh3jaxzg20hs053go1.gif">
            <a:extLst>
              <a:ext uri="{FF2B5EF4-FFF2-40B4-BE49-F238E27FC236}">
                <a16:creationId xmlns:a16="http://schemas.microsoft.com/office/drawing/2014/main" id="{0340D00D-0560-4714-9655-BF9982F18B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3458766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1.sinaimg.cn/mw690/69ab9b51gw1en4kh4e0ong20hs0531d6.gif">
            <a:extLst>
              <a:ext uri="{FF2B5EF4-FFF2-40B4-BE49-F238E27FC236}">
                <a16:creationId xmlns:a16="http://schemas.microsoft.com/office/drawing/2014/main" id="{C3CD8883-5E35-47F0-8C4B-CB1E792D73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5201841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2.sinaimg.cn/mw690/69ab9b51gw1en4kh504o1g20hs053abi.gif">
            <a:extLst>
              <a:ext uri="{FF2B5EF4-FFF2-40B4-BE49-F238E27FC236}">
                <a16:creationId xmlns:a16="http://schemas.microsoft.com/office/drawing/2014/main" id="{E9FA97EC-C5ED-4A5F-9E88-88D98AA271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7384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1.sinaimg.cn/mw690/69ab9b51gw1en4kh5t9drg20hs053n7l.gif">
            <a:extLst>
              <a:ext uri="{FF2B5EF4-FFF2-40B4-BE49-F238E27FC236}">
                <a16:creationId xmlns:a16="http://schemas.microsoft.com/office/drawing/2014/main" id="{9014B0A2-D32F-42F6-B622-4BA3537890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5690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4.sinaimg.cn/mw690/69ab9b51gw1en4kh6rigig20hs053gv3.gif">
            <a:extLst>
              <a:ext uri="{FF2B5EF4-FFF2-40B4-BE49-F238E27FC236}">
                <a16:creationId xmlns:a16="http://schemas.microsoft.com/office/drawing/2014/main" id="{40EA492F-95CF-421C-84AD-E56A382D2F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58765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4.sinaimg.cn/mw690/69ab9b51gw1en4kh7ntvpg20hs053n9i.gif">
            <a:extLst>
              <a:ext uri="{FF2B5EF4-FFF2-40B4-BE49-F238E27FC236}">
                <a16:creationId xmlns:a16="http://schemas.microsoft.com/office/drawing/2014/main" id="{9B431FC3-F924-48E2-A107-1C6DDF3EF2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10099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975BAE1-8077-42D7-89DD-5391B0625292}"/>
              </a:ext>
            </a:extLst>
          </p:cNvPr>
          <p:cNvSpPr/>
          <p:nvPr/>
        </p:nvSpPr>
        <p:spPr>
          <a:xfrm>
            <a:off x="1723384" y="73069"/>
            <a:ext cx="10039928" cy="6740307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window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.onload =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txtWidth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txtHeight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btnCal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calculate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txtPerimeter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perimeter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txtArea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area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btnCal.onclick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w =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Number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txtWidth.value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  h =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Number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txtHeight.value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p = 2 * (w + h),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  a = w * h;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txtPerimeter.value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p;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txtArea.value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a;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5760A2-F71A-41B7-9F66-339DBD5AE5C6}"/>
              </a:ext>
            </a:extLst>
          </p:cNvPr>
          <p:cNvSpPr/>
          <p:nvPr/>
        </p:nvSpPr>
        <p:spPr>
          <a:xfrm>
            <a:off x="839416" y="79166"/>
            <a:ext cx="720080" cy="6740307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7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9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12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13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14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15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16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17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182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EDEED3-0B4F-4180-B6C4-5CED49A63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595312"/>
            <a:ext cx="11233248" cy="56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6" descr="http://fastwebstart.com/wp-content/uploads/2014/10/html-css-javascript.png">
            <a:extLst>
              <a:ext uri="{FF2B5EF4-FFF2-40B4-BE49-F238E27FC236}">
                <a16:creationId xmlns:a16="http://schemas.microsoft.com/office/drawing/2014/main" id="{A6F79C4B-9629-469C-B799-EF00D6454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5" y="1628800"/>
            <a:ext cx="5035097" cy="3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://ooyes.net/userfiles/media/css_html_javascript.jpg">
            <a:extLst>
              <a:ext uri="{FF2B5EF4-FFF2-40B4-BE49-F238E27FC236}">
                <a16:creationId xmlns:a16="http://schemas.microsoft.com/office/drawing/2014/main" id="{789B1020-3D56-4EEA-AEEA-CB2459F4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11" y="1383152"/>
            <a:ext cx="5035097" cy="41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3BBB9F4-CB95-4D6B-8646-AE5562EAEB93}"/>
              </a:ext>
            </a:extLst>
          </p:cNvPr>
          <p:cNvSpPr/>
          <p:nvPr/>
        </p:nvSpPr>
        <p:spPr>
          <a:xfrm>
            <a:off x="1086601" y="5662826"/>
            <a:ext cx="7661072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link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85E188"/>
                </a:solidFill>
                <a:latin typeface="Consolas" panose="020B0609020204030204" pitchFamily="49" charset="0"/>
              </a:rPr>
              <a:t>rel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85E188"/>
                </a:solidFill>
                <a:latin typeface="Consolas" panose="020B0609020204030204" pitchFamily="49" charset="0"/>
              </a:rPr>
              <a:t>href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"rectangle.css"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12C6EA-ABE9-45B3-9327-02B047E9C715}"/>
              </a:ext>
            </a:extLst>
          </p:cNvPr>
          <p:cNvSpPr/>
          <p:nvPr/>
        </p:nvSpPr>
        <p:spPr>
          <a:xfrm>
            <a:off x="1092033" y="5062966"/>
            <a:ext cx="6301725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script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85E188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"rectangle.js"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script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411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EBE728-86F9-4A74-A53F-2BB4979AB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2"/>
          <a:stretch/>
        </p:blipFill>
        <p:spPr>
          <a:xfrm>
            <a:off x="857039" y="673888"/>
            <a:ext cx="10325995" cy="138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7736D5-BEE0-4F2B-B615-583769935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192"/>
          <a:stretch/>
        </p:blipFill>
        <p:spPr>
          <a:xfrm>
            <a:off x="843280" y="4721958"/>
            <a:ext cx="10339754" cy="165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DEE9EE-028D-4DD1-986F-95D0EDFE42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05"/>
          <a:stretch/>
        </p:blipFill>
        <p:spPr>
          <a:xfrm>
            <a:off x="857039" y="2708920"/>
            <a:ext cx="10325995" cy="151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53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59887A-2C14-4D75-9F25-9550CB08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595312"/>
            <a:ext cx="10945216" cy="56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4301CC-A4A1-43CB-BB35-CBBFE0B96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43" y="1379042"/>
            <a:ext cx="9853514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174C69-9896-4215-9BC1-200E01CB6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41" y="0"/>
            <a:ext cx="949251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97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1B80E3-089E-462A-B6EB-07357BEAE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82" y="0"/>
            <a:ext cx="1165463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876FB89-ED03-4378-A5F5-FCC47B33C5B8}"/>
              </a:ext>
            </a:extLst>
          </p:cNvPr>
          <p:cNvCxnSpPr/>
          <p:nvPr/>
        </p:nvCxnSpPr>
        <p:spPr>
          <a:xfrm>
            <a:off x="4439816" y="1844824"/>
            <a:ext cx="64087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04390E-EAA1-4BEA-AA70-5724C8099F0F}"/>
              </a:ext>
            </a:extLst>
          </p:cNvPr>
          <p:cNvCxnSpPr>
            <a:cxnSpLocks/>
          </p:cNvCxnSpPr>
          <p:nvPr/>
        </p:nvCxnSpPr>
        <p:spPr>
          <a:xfrm>
            <a:off x="1055440" y="2205752"/>
            <a:ext cx="43924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F84EA51-1F33-49EF-A1DD-41ED0E06139C}"/>
              </a:ext>
            </a:extLst>
          </p:cNvPr>
          <p:cNvCxnSpPr>
            <a:cxnSpLocks/>
          </p:cNvCxnSpPr>
          <p:nvPr/>
        </p:nvCxnSpPr>
        <p:spPr>
          <a:xfrm>
            <a:off x="1127448" y="5805264"/>
            <a:ext cx="9937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4FF166D-6075-4115-853D-D56607725EAB}"/>
              </a:ext>
            </a:extLst>
          </p:cNvPr>
          <p:cNvCxnSpPr>
            <a:cxnSpLocks/>
          </p:cNvCxnSpPr>
          <p:nvPr/>
        </p:nvCxnSpPr>
        <p:spPr>
          <a:xfrm>
            <a:off x="1127448" y="6206832"/>
            <a:ext cx="22322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77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42697"/>
            <a:ext cx="12191999" cy="137818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tIns="0" bIns="154800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数据合法性校验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9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2057FE-C802-4D66-98D0-3B25010A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48" y="845596"/>
            <a:ext cx="8817104" cy="5166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24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校验内容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1452580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是否为空值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2591440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数据类型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3730300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数据取值范围</a:t>
              </a: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6298675-664D-4096-9C8F-69100B89EBCA}"/>
              </a:ext>
            </a:extLst>
          </p:cNvPr>
          <p:cNvGrpSpPr/>
          <p:nvPr/>
        </p:nvGrpSpPr>
        <p:grpSpPr>
          <a:xfrm>
            <a:off x="1773513" y="1998115"/>
            <a:ext cx="1820291" cy="2678293"/>
            <a:chOff x="642653" y="2567431"/>
            <a:chExt cx="1324713" cy="1948213"/>
          </a:xfrm>
        </p:grpSpPr>
        <p:sp>
          <p:nvSpPr>
            <p:cNvPr id="21" name="泪滴形 20">
              <a:extLst>
                <a:ext uri="{FF2B5EF4-FFF2-40B4-BE49-F238E27FC236}">
                  <a16:creationId xmlns:a16="http://schemas.microsoft.com/office/drawing/2014/main" id="{E00FF950-4062-49C1-87DF-4D93928BE1E3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D78EE727-8886-4C5F-8C3D-4A15544F50C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4652" y="2695867"/>
              <a:ext cx="1016419" cy="1056076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82E9E86-A7B4-4CE8-9BCF-577EF15C883A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19A6148-F771-4EC0-9E15-A59D892BE585}"/>
              </a:ext>
            </a:extLst>
          </p:cNvPr>
          <p:cNvGrpSpPr/>
          <p:nvPr/>
        </p:nvGrpSpPr>
        <p:grpSpPr>
          <a:xfrm>
            <a:off x="5040593" y="4869160"/>
            <a:ext cx="4896544" cy="432048"/>
            <a:chOff x="3779912" y="1777380"/>
            <a:chExt cx="4896544" cy="43204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6864B8A-7504-464A-A858-BA4E62DEDF5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0386487-96C7-4AF7-B5FE-256057C61CDA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4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28" name="TextBox 37">
              <a:extLst>
                <a:ext uri="{FF2B5EF4-FFF2-40B4-BE49-F238E27FC236}">
                  <a16:creationId xmlns:a16="http://schemas.microsoft.com/office/drawing/2014/main" id="{56331EE6-6BEC-4DA6-ACA7-7CC665D10E4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数据模式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0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校验流程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087384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用户输入数据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226244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数据合法性校验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4365104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校验结果处理</a:t>
              </a:r>
              <a:endPara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4C3E66-752E-412F-A9CF-4D3F94DEE097}"/>
              </a:ext>
            </a:extLst>
          </p:cNvPr>
          <p:cNvGrpSpPr/>
          <p:nvPr/>
        </p:nvGrpSpPr>
        <p:grpSpPr>
          <a:xfrm>
            <a:off x="1773628" y="2017276"/>
            <a:ext cx="1827962" cy="2689580"/>
            <a:chOff x="642653" y="2567431"/>
            <a:chExt cx="1324713" cy="1948213"/>
          </a:xfrm>
        </p:grpSpPr>
        <p:sp>
          <p:nvSpPr>
            <p:cNvPr id="29" name="泪滴形 28">
              <a:extLst>
                <a:ext uri="{FF2B5EF4-FFF2-40B4-BE49-F238E27FC236}">
                  <a16:creationId xmlns:a16="http://schemas.microsoft.com/office/drawing/2014/main" id="{6321B455-611B-4575-B01B-E1B4F920495A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64131318-FE14-47A8-8A62-BF52F015BA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579" y="2695867"/>
              <a:ext cx="1056567" cy="1056074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321F701-B4CA-4D9D-B701-C26E94EDAB68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2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www.rosehosting.com/blog/wp-content/uploads/2016/04/centos_logo.png">
            <a:hlinkClick r:id="rId3"/>
            <a:extLst>
              <a:ext uri="{FF2B5EF4-FFF2-40B4-BE49-F238E27FC236}">
                <a16:creationId xmlns:a16="http://schemas.microsoft.com/office/drawing/2014/main" id="{EDC15FC3-6198-4F91-998D-855E2B21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404909"/>
            <a:ext cx="3459614" cy="237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blog.netsarang.com/wp-content/uploads/2015/05/X-bi_logoicon_s.png">
            <a:hlinkClick r:id="rId5"/>
            <a:extLst>
              <a:ext uri="{FF2B5EF4-FFF2-40B4-BE49-F238E27FC236}">
                <a16:creationId xmlns:a16="http://schemas.microsoft.com/office/drawing/2014/main" id="{BF0A45D6-47A5-4665-992B-A4701599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28" y="3844269"/>
            <a:ext cx="1843247" cy="18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basu.kz/wp-content/uploads/2015/12/vmware.png">
            <a:hlinkClick r:id="rId7"/>
            <a:extLst>
              <a:ext uri="{FF2B5EF4-FFF2-40B4-BE49-F238E27FC236}">
                <a16:creationId xmlns:a16="http://schemas.microsoft.com/office/drawing/2014/main" id="{2C778034-B87D-4AD0-8979-14A3A892A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68760"/>
            <a:ext cx="1800200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88F935-AEA7-4E3C-8756-BFF8BB9C1A9E}"/>
              </a:ext>
            </a:extLst>
          </p:cNvPr>
          <p:cNvSpPr/>
          <p:nvPr/>
        </p:nvSpPr>
        <p:spPr>
          <a:xfrm>
            <a:off x="6830537" y="4134176"/>
            <a:ext cx="4522047" cy="10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主机名：</a:t>
            </a:r>
            <a:r>
              <a:rPr lang="en-US" altLang="zh-CN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OFFICE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IP </a:t>
            </a:r>
            <a:r>
              <a:rPr lang="zh-CN" altLang="en-US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地址：</a:t>
            </a:r>
            <a:r>
              <a:rPr lang="en-US" altLang="zh-CN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192.168.XXX.144</a:t>
            </a:r>
            <a:endParaRPr lang="zh-CN" altLang="en-US" sz="2200" dirty="0">
              <a:solidFill>
                <a:srgbClr val="1C2B3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7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校验意义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087384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得到正确的数据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226244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保护用户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4365104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保护自己</a:t>
              </a:r>
              <a:endPara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D36CDB-545F-4886-ACCB-3F20F5229C44}"/>
              </a:ext>
            </a:extLst>
          </p:cNvPr>
          <p:cNvGrpSpPr/>
          <p:nvPr/>
        </p:nvGrpSpPr>
        <p:grpSpPr>
          <a:xfrm>
            <a:off x="1781415" y="1979393"/>
            <a:ext cx="1846305" cy="2715303"/>
            <a:chOff x="642653" y="2567431"/>
            <a:chExt cx="1324713" cy="1948213"/>
          </a:xfrm>
        </p:grpSpPr>
        <p:sp>
          <p:nvSpPr>
            <p:cNvPr id="26" name="泪滴形 25">
              <a:extLst>
                <a:ext uri="{FF2B5EF4-FFF2-40B4-BE49-F238E27FC236}">
                  <a16:creationId xmlns:a16="http://schemas.microsoft.com/office/drawing/2014/main" id="{4D367407-9212-4E61-8998-89CB496654DD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7877AFEB-BF22-4F01-903D-96942BCF889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579" y="2695621"/>
              <a:ext cx="1056567" cy="1056566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</p:pic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6D8FD4E-6394-40FE-B719-67BA160A35B7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37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校验分类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650180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客户端校验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789040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服务端校验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E6104BE-4A57-4E5B-B479-BA33F9EF0BBE}"/>
              </a:ext>
            </a:extLst>
          </p:cNvPr>
          <p:cNvGrpSpPr/>
          <p:nvPr/>
        </p:nvGrpSpPr>
        <p:grpSpPr>
          <a:xfrm>
            <a:off x="1773513" y="1998115"/>
            <a:ext cx="1820291" cy="2678293"/>
            <a:chOff x="642653" y="2567431"/>
            <a:chExt cx="1324713" cy="1948213"/>
          </a:xfrm>
        </p:grpSpPr>
        <p:sp>
          <p:nvSpPr>
            <p:cNvPr id="25" name="泪滴形 24">
              <a:extLst>
                <a:ext uri="{FF2B5EF4-FFF2-40B4-BE49-F238E27FC236}">
                  <a16:creationId xmlns:a16="http://schemas.microsoft.com/office/drawing/2014/main" id="{EDD523D3-F114-451C-88E1-92DF362AD0D2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2A3436A3-E28D-4B7D-A2EA-9E6DAD7E957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4652" y="2695867"/>
              <a:ext cx="1016419" cy="1056076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170E240-D8C0-4CD9-8F4B-019E090EE693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F07D670-5BA7-40D7-BF02-9449FA5DB6CA}"/>
              </a:ext>
            </a:extLst>
          </p:cNvPr>
          <p:cNvSpPr txBox="1"/>
          <p:nvPr/>
        </p:nvSpPr>
        <p:spPr>
          <a:xfrm>
            <a:off x="10209625" y="2358372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05425"/>
                </a:solidFill>
                <a:latin typeface="Verdana" panose="020B0604030504040204" pitchFamily="34" charset="0"/>
                <a:sym typeface="Webdings" panose="05030102010509060703" pitchFamily="18" charset="2"/>
              </a:rPr>
              <a:t>√</a:t>
            </a:r>
            <a:endParaRPr lang="zh-CN" altLang="en-US" sz="6000" dirty="0">
              <a:solidFill>
                <a:srgbClr val="F05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校验分类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087384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字段级校验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226244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字符级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校验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4365104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集中校验</a:t>
              </a:r>
              <a:endPara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4C3E66-752E-412F-A9CF-4D3F94DEE097}"/>
              </a:ext>
            </a:extLst>
          </p:cNvPr>
          <p:cNvGrpSpPr/>
          <p:nvPr/>
        </p:nvGrpSpPr>
        <p:grpSpPr>
          <a:xfrm>
            <a:off x="1773628" y="2017276"/>
            <a:ext cx="1827962" cy="2689580"/>
            <a:chOff x="642653" y="2567431"/>
            <a:chExt cx="1324713" cy="1948213"/>
          </a:xfrm>
        </p:grpSpPr>
        <p:sp>
          <p:nvSpPr>
            <p:cNvPr id="29" name="泪滴形 28">
              <a:extLst>
                <a:ext uri="{FF2B5EF4-FFF2-40B4-BE49-F238E27FC236}">
                  <a16:creationId xmlns:a16="http://schemas.microsoft.com/office/drawing/2014/main" id="{6321B455-611B-4575-B01B-E1B4F920495A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64131318-FE14-47A8-8A62-BF52F015BA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579" y="2695867"/>
              <a:ext cx="1056567" cy="1056074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321F701-B4CA-4D9D-B701-C26E94EDAB68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5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校验分类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087384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自己校验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226244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H5 </a:t>
              </a: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校验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4365104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混合校验</a:t>
              </a:r>
              <a:endPara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D36CDB-545F-4886-ACCB-3F20F5229C44}"/>
              </a:ext>
            </a:extLst>
          </p:cNvPr>
          <p:cNvGrpSpPr/>
          <p:nvPr/>
        </p:nvGrpSpPr>
        <p:grpSpPr>
          <a:xfrm>
            <a:off x="1781415" y="1979393"/>
            <a:ext cx="1846305" cy="2715303"/>
            <a:chOff x="642653" y="2567431"/>
            <a:chExt cx="1324713" cy="1948213"/>
          </a:xfrm>
        </p:grpSpPr>
        <p:sp>
          <p:nvSpPr>
            <p:cNvPr id="26" name="泪滴形 25">
              <a:extLst>
                <a:ext uri="{FF2B5EF4-FFF2-40B4-BE49-F238E27FC236}">
                  <a16:creationId xmlns:a16="http://schemas.microsoft.com/office/drawing/2014/main" id="{4D367407-9212-4E61-8998-89CB496654DD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7877AFEB-BF22-4F01-903D-96942BCF889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579" y="2695621"/>
              <a:ext cx="1056567" cy="1056566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</p:pic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6D8FD4E-6394-40FE-B719-67BA160A35B7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98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F881A7-61EE-45D8-ADE9-FCBFF009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0C234F-6CE1-404C-BCCE-D3B580A03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00"/>
          <a:stretch/>
        </p:blipFill>
        <p:spPr>
          <a:xfrm>
            <a:off x="1373855" y="1002153"/>
            <a:ext cx="9444289" cy="4853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0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0C234F-6CE1-404C-BCCE-D3B580A03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00"/>
          <a:stretch/>
        </p:blipFill>
        <p:spPr>
          <a:xfrm>
            <a:off x="1295463" y="1160748"/>
            <a:ext cx="9601074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85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24521"/>
            <a:ext cx="12191999" cy="141453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tIns="0" bIns="1908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第三方组件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3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374C99-9797-48F2-9EF8-84042DE8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26AE538-21A7-41A3-A8F5-84ECADA77B34}"/>
              </a:ext>
            </a:extLst>
          </p:cNvPr>
          <p:cNvSpPr/>
          <p:nvPr/>
        </p:nvSpPr>
        <p:spPr>
          <a:xfrm>
            <a:off x="767408" y="1844824"/>
            <a:ext cx="4752528" cy="4248472"/>
          </a:xfrm>
          <a:prstGeom prst="roundRect">
            <a:avLst>
              <a:gd name="adj" fmla="val 26162"/>
            </a:avLst>
          </a:prstGeom>
          <a:noFill/>
          <a:ln>
            <a:solidFill>
              <a:srgbClr val="FF5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8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dex-4">
            <a:hlinkClick r:id="" action="ppaction://media"/>
            <a:extLst>
              <a:ext uri="{FF2B5EF4-FFF2-40B4-BE49-F238E27FC236}">
                <a16:creationId xmlns:a16="http://schemas.microsoft.com/office/drawing/2014/main" id="{1A96DFEC-1228-4110-84A3-27162551A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D9A50D-BECE-45DA-A66F-17427D1653FC}"/>
              </a:ext>
            </a:extLst>
          </p:cNvPr>
          <p:cNvSpPr txBox="1"/>
          <p:nvPr/>
        </p:nvSpPr>
        <p:spPr>
          <a:xfrm>
            <a:off x="2855640" y="1988840"/>
            <a:ext cx="648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Eras Demi ITC" panose="020B0805030504020804" pitchFamily="34" charset="0"/>
              </a:rPr>
              <a:t>ECHARTS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1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D7D28A-9A00-48DA-85AD-CDF73980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6" y="505160"/>
            <a:ext cx="10713307" cy="584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8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36dsj.com/wp-content/uploads/2015/09/110.png">
            <a:extLst>
              <a:ext uri="{FF2B5EF4-FFF2-40B4-BE49-F238E27FC236}">
                <a16:creationId xmlns:a16="http://schemas.microsoft.com/office/drawing/2014/main" id="{D2A4B92F-4A99-4041-97D0-A93C304A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200" y="2063750"/>
            <a:ext cx="9134475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6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3312E4-E114-46BF-902C-6AF9BEB7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4" y="523420"/>
            <a:ext cx="10344472" cy="581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32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map”的图片搜索结果">
            <a:extLst>
              <a:ext uri="{FF2B5EF4-FFF2-40B4-BE49-F238E27FC236}">
                <a16:creationId xmlns:a16="http://schemas.microsoft.com/office/drawing/2014/main" id="{A6B2FCB0-6823-47E1-9A05-0F8C8ADA5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39" y="0"/>
            <a:ext cx="131893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0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43921C-503E-40C0-AC18-1E74182A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04" y="407234"/>
            <a:ext cx="9096692" cy="604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01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aw.githubusercontent.com/alexanderbast/vscode-snazzy/master/sample.jpg">
            <a:extLst>
              <a:ext uri="{FF2B5EF4-FFF2-40B4-BE49-F238E27FC236}">
                <a16:creationId xmlns:a16="http://schemas.microsoft.com/office/drawing/2014/main" id="{A9590BAB-82B7-4B63-B747-5D7FFB01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" y="0"/>
            <a:ext cx="11260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7CBC63-7199-4F12-8175-08DD3257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62" y="279781"/>
            <a:ext cx="9480376" cy="629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8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2D325B-AABB-4FD8-AF4F-76DF3027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DABE3C-D39B-4759-AB0B-FDDF096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04" y="407234"/>
            <a:ext cx="9096692" cy="604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9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7E65000-878A-46C8-8D25-461BEAF8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58" y="564752"/>
            <a:ext cx="9024684" cy="5728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B7F9BC-CAED-48F2-9232-BD813F46B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552598"/>
            <a:ext cx="5334000" cy="2514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393A91-D784-4E6B-A267-AC0B16147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4162770"/>
            <a:ext cx="45148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42697"/>
            <a:ext cx="12191999" cy="137818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tIns="0" bIns="1548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 </a:t>
            </a:r>
            <a:r>
              <a:rPr lang="en-US" altLang="zh-CN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6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2E599A0-8209-4C7C-9284-AEC119E8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909637"/>
            <a:ext cx="8191500" cy="50387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5E43BA-5C6A-4295-B3E8-A2F511F78295}"/>
              </a:ext>
            </a:extLst>
          </p:cNvPr>
          <p:cNvSpPr txBox="1"/>
          <p:nvPr/>
        </p:nvSpPr>
        <p:spPr>
          <a:xfrm>
            <a:off x="4432323" y="2483660"/>
            <a:ext cx="648072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/>
              <a:t>23</a:t>
            </a:r>
            <a:endParaRPr lang="zh-CN" altLang="en-US" sz="2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A6FB96-356D-40A5-857C-DD597248E923}"/>
              </a:ext>
            </a:extLst>
          </p:cNvPr>
          <p:cNvSpPr txBox="1"/>
          <p:nvPr/>
        </p:nvSpPr>
        <p:spPr>
          <a:xfrm>
            <a:off x="4432323" y="3007608"/>
            <a:ext cx="648072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/>
              <a:t>4</a:t>
            </a:r>
            <a:endParaRPr lang="zh-CN" altLang="en-US" sz="2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FE7EEE-817F-41CD-8A4C-48DCBC98363E}"/>
              </a:ext>
            </a:extLst>
          </p:cNvPr>
          <p:cNvSpPr txBox="1"/>
          <p:nvPr/>
        </p:nvSpPr>
        <p:spPr>
          <a:xfrm>
            <a:off x="4432323" y="4094820"/>
            <a:ext cx="648072" cy="338554"/>
          </a:xfrm>
          <a:prstGeom prst="rect">
            <a:avLst/>
          </a:prstGeom>
          <a:solidFill>
            <a:srgbClr val="E8E8E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/>
              <a:t>54</a:t>
            </a:r>
            <a:endParaRPr lang="zh-CN" altLang="en-US" sz="2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EC870-F31F-4BA7-8AFD-B03CE0033580}"/>
              </a:ext>
            </a:extLst>
          </p:cNvPr>
          <p:cNvSpPr txBox="1"/>
          <p:nvPr/>
        </p:nvSpPr>
        <p:spPr>
          <a:xfrm>
            <a:off x="4432323" y="4622570"/>
            <a:ext cx="648072" cy="338554"/>
          </a:xfrm>
          <a:prstGeom prst="rect">
            <a:avLst/>
          </a:prstGeom>
          <a:solidFill>
            <a:srgbClr val="E8E8E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/>
              <a:t>92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532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52DD7EC-17AD-4E04-98DF-108DE9279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EF1FC"/>
              </a:clrFrom>
              <a:clrTo>
                <a:srgbClr val="EEF1FC">
                  <a:alpha val="0"/>
                </a:srgbClr>
              </a:clrTo>
            </a:clrChange>
          </a:blip>
          <a:srcRect l="14949" t="59339" r="55153" b="3012"/>
          <a:stretch/>
        </p:blipFill>
        <p:spPr>
          <a:xfrm>
            <a:off x="5087888" y="3718552"/>
            <a:ext cx="2016224" cy="18002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AEA7BF-58B2-468B-974D-4F4B8E638EEE}"/>
              </a:ext>
            </a:extLst>
          </p:cNvPr>
          <p:cNvSpPr/>
          <p:nvPr/>
        </p:nvSpPr>
        <p:spPr>
          <a:xfrm>
            <a:off x="1641619" y="3088330"/>
            <a:ext cx="3158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24D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第一站：</a:t>
            </a:r>
            <a:r>
              <a:rPr lang="en-US" altLang="zh-CN" sz="2400" dirty="0">
                <a:solidFill>
                  <a:srgbClr val="324D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H5 </a:t>
            </a:r>
            <a:r>
              <a:rPr lang="zh-CN" altLang="en-US" sz="2400" dirty="0">
                <a:solidFill>
                  <a:srgbClr val="324D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内置组件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451DBC-CE15-48B4-8484-229B2E6BCD0B}"/>
              </a:ext>
            </a:extLst>
          </p:cNvPr>
          <p:cNvSpPr/>
          <p:nvPr/>
        </p:nvSpPr>
        <p:spPr>
          <a:xfrm>
            <a:off x="4653513" y="573325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77B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终点站：自定义组件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D416A8C0-E3E2-4831-A94C-4F463AE428EB}"/>
              </a:ext>
            </a:extLst>
          </p:cNvPr>
          <p:cNvSpPr/>
          <p:nvPr/>
        </p:nvSpPr>
        <p:spPr>
          <a:xfrm>
            <a:off x="4181731" y="1371789"/>
            <a:ext cx="6522393" cy="3307312"/>
          </a:xfrm>
          <a:custGeom>
            <a:avLst/>
            <a:gdLst>
              <a:gd name="connsiteX0" fmla="*/ 200342 w 6405460"/>
              <a:gd name="connsiteY0" fmla="*/ 1009943 h 3732843"/>
              <a:gd name="connsiteX1" fmla="*/ 254933 w 6405460"/>
              <a:gd name="connsiteY1" fmla="*/ 1023590 h 3732843"/>
              <a:gd name="connsiteX2" fmla="*/ 2711530 w 6405460"/>
              <a:gd name="connsiteY2" fmla="*/ 8 h 3732843"/>
              <a:gd name="connsiteX3" fmla="*/ 6205357 w 6405460"/>
              <a:gd name="connsiteY3" fmla="*/ 1009943 h 3732843"/>
              <a:gd name="connsiteX4" fmla="*/ 5700390 w 6405460"/>
              <a:gd name="connsiteY4" fmla="*/ 3398301 h 3732843"/>
              <a:gd name="connsiteX5" fmla="*/ 3380271 w 6405460"/>
              <a:gd name="connsiteY5" fmla="*/ 3657608 h 3732843"/>
              <a:gd name="connsiteX0" fmla="*/ 44257 w 6249375"/>
              <a:gd name="connsiteY0" fmla="*/ 1038371 h 3761271"/>
              <a:gd name="connsiteX1" fmla="*/ 692156 w 6249375"/>
              <a:gd name="connsiteY1" fmla="*/ 344576 h 3761271"/>
              <a:gd name="connsiteX2" fmla="*/ 2555445 w 6249375"/>
              <a:gd name="connsiteY2" fmla="*/ 28436 h 3761271"/>
              <a:gd name="connsiteX3" fmla="*/ 6049272 w 6249375"/>
              <a:gd name="connsiteY3" fmla="*/ 1038371 h 3761271"/>
              <a:gd name="connsiteX4" fmla="*/ 5544305 w 6249375"/>
              <a:gd name="connsiteY4" fmla="*/ 3426729 h 3761271"/>
              <a:gd name="connsiteX5" fmla="*/ 3224186 w 6249375"/>
              <a:gd name="connsiteY5" fmla="*/ 3686036 h 3761271"/>
              <a:gd name="connsiteX0" fmla="*/ 43385 w 6262629"/>
              <a:gd name="connsiteY0" fmla="*/ 257926 h 3754077"/>
              <a:gd name="connsiteX1" fmla="*/ 705410 w 6262629"/>
              <a:gd name="connsiteY1" fmla="*/ 337382 h 3754077"/>
              <a:gd name="connsiteX2" fmla="*/ 2568699 w 6262629"/>
              <a:gd name="connsiteY2" fmla="*/ 21242 h 3754077"/>
              <a:gd name="connsiteX3" fmla="*/ 6062526 w 6262629"/>
              <a:gd name="connsiteY3" fmla="*/ 1031177 h 3754077"/>
              <a:gd name="connsiteX4" fmla="*/ 5557559 w 6262629"/>
              <a:gd name="connsiteY4" fmla="*/ 3419535 h 3754077"/>
              <a:gd name="connsiteX5" fmla="*/ 3237440 w 6262629"/>
              <a:gd name="connsiteY5" fmla="*/ 3678842 h 3754077"/>
              <a:gd name="connsiteX0" fmla="*/ 26763 w 6246007"/>
              <a:gd name="connsiteY0" fmla="*/ 417167 h 3913318"/>
              <a:gd name="connsiteX1" fmla="*/ 1056074 w 6246007"/>
              <a:gd name="connsiteY1" fmla="*/ 19511 h 3913318"/>
              <a:gd name="connsiteX2" fmla="*/ 2552077 w 6246007"/>
              <a:gd name="connsiteY2" fmla="*/ 180483 h 3913318"/>
              <a:gd name="connsiteX3" fmla="*/ 6045904 w 6246007"/>
              <a:gd name="connsiteY3" fmla="*/ 1190418 h 3913318"/>
              <a:gd name="connsiteX4" fmla="*/ 5540937 w 6246007"/>
              <a:gd name="connsiteY4" fmla="*/ 3578776 h 3913318"/>
              <a:gd name="connsiteX5" fmla="*/ 3220818 w 6246007"/>
              <a:gd name="connsiteY5" fmla="*/ 3838083 h 3913318"/>
              <a:gd name="connsiteX0" fmla="*/ 28249 w 6224893"/>
              <a:gd name="connsiteY0" fmla="*/ 492117 h 3988268"/>
              <a:gd name="connsiteX1" fmla="*/ 1057560 w 6224893"/>
              <a:gd name="connsiteY1" fmla="*/ 94461 h 3988268"/>
              <a:gd name="connsiteX2" fmla="*/ 2864343 w 6224893"/>
              <a:gd name="connsiteY2" fmla="*/ 107364 h 3988268"/>
              <a:gd name="connsiteX3" fmla="*/ 6047390 w 6224893"/>
              <a:gd name="connsiteY3" fmla="*/ 1265368 h 3988268"/>
              <a:gd name="connsiteX4" fmla="*/ 5542423 w 6224893"/>
              <a:gd name="connsiteY4" fmla="*/ 3653726 h 3988268"/>
              <a:gd name="connsiteX5" fmla="*/ 3222304 w 6224893"/>
              <a:gd name="connsiteY5" fmla="*/ 3913033 h 3988268"/>
              <a:gd name="connsiteX0" fmla="*/ 33105 w 6169603"/>
              <a:gd name="connsiteY0" fmla="*/ 566277 h 4062428"/>
              <a:gd name="connsiteX1" fmla="*/ 1062416 w 6169603"/>
              <a:gd name="connsiteY1" fmla="*/ 168621 h 4062428"/>
              <a:gd name="connsiteX2" fmla="*/ 3702655 w 6169603"/>
              <a:gd name="connsiteY2" fmla="*/ 82811 h 4062428"/>
              <a:gd name="connsiteX3" fmla="*/ 6052246 w 6169603"/>
              <a:gd name="connsiteY3" fmla="*/ 1339528 h 4062428"/>
              <a:gd name="connsiteX4" fmla="*/ 5547279 w 6169603"/>
              <a:gd name="connsiteY4" fmla="*/ 3727886 h 4062428"/>
              <a:gd name="connsiteX5" fmla="*/ 3227160 w 6169603"/>
              <a:gd name="connsiteY5" fmla="*/ 3987193 h 4062428"/>
              <a:gd name="connsiteX0" fmla="*/ 33105 w 5966731"/>
              <a:gd name="connsiteY0" fmla="*/ 599078 h 4075028"/>
              <a:gd name="connsiteX1" fmla="*/ 1062416 w 5966731"/>
              <a:gd name="connsiteY1" fmla="*/ 201422 h 4075028"/>
              <a:gd name="connsiteX2" fmla="*/ 3702655 w 5966731"/>
              <a:gd name="connsiteY2" fmla="*/ 115612 h 4075028"/>
              <a:gd name="connsiteX3" fmla="*/ 5797971 w 5966731"/>
              <a:gd name="connsiteY3" fmla="*/ 1816538 h 4075028"/>
              <a:gd name="connsiteX4" fmla="*/ 5547279 w 5966731"/>
              <a:gd name="connsiteY4" fmla="*/ 3760687 h 4075028"/>
              <a:gd name="connsiteX5" fmla="*/ 3227160 w 5966731"/>
              <a:gd name="connsiteY5" fmla="*/ 4019994 h 4075028"/>
              <a:gd name="connsiteX0" fmla="*/ 40232 w 5909004"/>
              <a:gd name="connsiteY0" fmla="*/ 796194 h 4272144"/>
              <a:gd name="connsiteX1" fmla="*/ 1069543 w 5909004"/>
              <a:gd name="connsiteY1" fmla="*/ 398538 h 4272144"/>
              <a:gd name="connsiteX2" fmla="*/ 4599744 w 5909004"/>
              <a:gd name="connsiteY2" fmla="*/ 82399 h 4272144"/>
              <a:gd name="connsiteX3" fmla="*/ 5805098 w 5909004"/>
              <a:gd name="connsiteY3" fmla="*/ 2013654 h 4272144"/>
              <a:gd name="connsiteX4" fmla="*/ 5554406 w 5909004"/>
              <a:gd name="connsiteY4" fmla="*/ 3957803 h 4272144"/>
              <a:gd name="connsiteX5" fmla="*/ 3234287 w 5909004"/>
              <a:gd name="connsiteY5" fmla="*/ 4217110 h 4272144"/>
              <a:gd name="connsiteX0" fmla="*/ 41471 w 5901074"/>
              <a:gd name="connsiteY0" fmla="*/ 470158 h 3946108"/>
              <a:gd name="connsiteX1" fmla="*/ 1070782 w 5901074"/>
              <a:gd name="connsiteY1" fmla="*/ 72502 h 3946108"/>
              <a:gd name="connsiteX2" fmla="*/ 4728121 w 5901074"/>
              <a:gd name="connsiteY2" fmla="*/ 167666 h 3946108"/>
              <a:gd name="connsiteX3" fmla="*/ 5806337 w 5901074"/>
              <a:gd name="connsiteY3" fmla="*/ 1687618 h 3946108"/>
              <a:gd name="connsiteX4" fmla="*/ 5555645 w 5901074"/>
              <a:gd name="connsiteY4" fmla="*/ 3631767 h 3946108"/>
              <a:gd name="connsiteX5" fmla="*/ 3235526 w 5901074"/>
              <a:gd name="connsiteY5" fmla="*/ 3891074 h 3946108"/>
              <a:gd name="connsiteX0" fmla="*/ 41471 w 5922872"/>
              <a:gd name="connsiteY0" fmla="*/ 470157 h 3888814"/>
              <a:gd name="connsiteX1" fmla="*/ 1070782 w 5922872"/>
              <a:gd name="connsiteY1" fmla="*/ 72501 h 3888814"/>
              <a:gd name="connsiteX2" fmla="*/ 4728121 w 5922872"/>
              <a:gd name="connsiteY2" fmla="*/ 167665 h 3888814"/>
              <a:gd name="connsiteX3" fmla="*/ 5806337 w 5922872"/>
              <a:gd name="connsiteY3" fmla="*/ 1687617 h 3888814"/>
              <a:gd name="connsiteX4" fmla="*/ 5555645 w 5922872"/>
              <a:gd name="connsiteY4" fmla="*/ 3631766 h 3888814"/>
              <a:gd name="connsiteX5" fmla="*/ 2811736 w 5922872"/>
              <a:gd name="connsiteY5" fmla="*/ 3808812 h 3888814"/>
              <a:gd name="connsiteX0" fmla="*/ 88971 w 5518326"/>
              <a:gd name="connsiteY0" fmla="*/ 0 h 4175456"/>
              <a:gd name="connsiteX1" fmla="*/ 666237 w 5518326"/>
              <a:gd name="connsiteY1" fmla="*/ 359143 h 4175456"/>
              <a:gd name="connsiteX2" fmla="*/ 4323576 w 5518326"/>
              <a:gd name="connsiteY2" fmla="*/ 454307 h 4175456"/>
              <a:gd name="connsiteX3" fmla="*/ 5401792 w 5518326"/>
              <a:gd name="connsiteY3" fmla="*/ 1974259 h 4175456"/>
              <a:gd name="connsiteX4" fmla="*/ 5151100 w 5518326"/>
              <a:gd name="connsiteY4" fmla="*/ 3918408 h 4175456"/>
              <a:gd name="connsiteX5" fmla="*/ 2407191 w 5518326"/>
              <a:gd name="connsiteY5" fmla="*/ 4095454 h 4175456"/>
              <a:gd name="connsiteX0" fmla="*/ 245476 w 5674831"/>
              <a:gd name="connsiteY0" fmla="*/ 0 h 4175456"/>
              <a:gd name="connsiteX1" fmla="*/ 822742 w 5674831"/>
              <a:gd name="connsiteY1" fmla="*/ 359143 h 4175456"/>
              <a:gd name="connsiteX2" fmla="*/ 4480081 w 5674831"/>
              <a:gd name="connsiteY2" fmla="*/ 454307 h 4175456"/>
              <a:gd name="connsiteX3" fmla="*/ 5558297 w 5674831"/>
              <a:gd name="connsiteY3" fmla="*/ 1974259 h 4175456"/>
              <a:gd name="connsiteX4" fmla="*/ 5307605 w 5674831"/>
              <a:gd name="connsiteY4" fmla="*/ 3918408 h 4175456"/>
              <a:gd name="connsiteX5" fmla="*/ 2563696 w 5674831"/>
              <a:gd name="connsiteY5" fmla="*/ 4095454 h 4175456"/>
              <a:gd name="connsiteX0" fmla="*/ 172921 w 6082573"/>
              <a:gd name="connsiteY0" fmla="*/ 609781 h 3896820"/>
              <a:gd name="connsiteX1" fmla="*/ 1230484 w 6082573"/>
              <a:gd name="connsiteY1" fmla="*/ 80507 h 3896820"/>
              <a:gd name="connsiteX2" fmla="*/ 4887823 w 6082573"/>
              <a:gd name="connsiteY2" fmla="*/ 175671 h 3896820"/>
              <a:gd name="connsiteX3" fmla="*/ 5966039 w 6082573"/>
              <a:gd name="connsiteY3" fmla="*/ 1695623 h 3896820"/>
              <a:gd name="connsiteX4" fmla="*/ 5715347 w 6082573"/>
              <a:gd name="connsiteY4" fmla="*/ 3639772 h 3896820"/>
              <a:gd name="connsiteX5" fmla="*/ 2971438 w 6082573"/>
              <a:gd name="connsiteY5" fmla="*/ 3816818 h 3896820"/>
              <a:gd name="connsiteX0" fmla="*/ 0 w 5909652"/>
              <a:gd name="connsiteY0" fmla="*/ 609781 h 3896820"/>
              <a:gd name="connsiteX1" fmla="*/ 1057563 w 5909652"/>
              <a:gd name="connsiteY1" fmla="*/ 80507 h 3896820"/>
              <a:gd name="connsiteX2" fmla="*/ 4714902 w 5909652"/>
              <a:gd name="connsiteY2" fmla="*/ 175671 h 3896820"/>
              <a:gd name="connsiteX3" fmla="*/ 5793118 w 5909652"/>
              <a:gd name="connsiteY3" fmla="*/ 1695623 h 3896820"/>
              <a:gd name="connsiteX4" fmla="*/ 5542426 w 5909652"/>
              <a:gd name="connsiteY4" fmla="*/ 3639772 h 3896820"/>
              <a:gd name="connsiteX5" fmla="*/ 2798517 w 5909652"/>
              <a:gd name="connsiteY5" fmla="*/ 3816818 h 3896820"/>
              <a:gd name="connsiteX0" fmla="*/ 0 w 6065042"/>
              <a:gd name="connsiteY0" fmla="*/ 522482 h 3891782"/>
              <a:gd name="connsiteX1" fmla="*/ 1212953 w 6065042"/>
              <a:gd name="connsiteY1" fmla="*/ 75469 h 3891782"/>
              <a:gd name="connsiteX2" fmla="*/ 4870292 w 6065042"/>
              <a:gd name="connsiteY2" fmla="*/ 170633 h 3891782"/>
              <a:gd name="connsiteX3" fmla="*/ 5948508 w 6065042"/>
              <a:gd name="connsiteY3" fmla="*/ 1690585 h 3891782"/>
              <a:gd name="connsiteX4" fmla="*/ 5697816 w 6065042"/>
              <a:gd name="connsiteY4" fmla="*/ 3634734 h 3891782"/>
              <a:gd name="connsiteX5" fmla="*/ 2953907 w 6065042"/>
              <a:gd name="connsiteY5" fmla="*/ 3811780 h 3891782"/>
              <a:gd name="connsiteX0" fmla="*/ 0 w 6262459"/>
              <a:gd name="connsiteY0" fmla="*/ 447473 h 3816773"/>
              <a:gd name="connsiteX1" fmla="*/ 1212953 w 6262459"/>
              <a:gd name="connsiteY1" fmla="*/ 460 h 3816773"/>
              <a:gd name="connsiteX2" fmla="*/ 5887392 w 6262459"/>
              <a:gd name="connsiteY2" fmla="*/ 391763 h 3816773"/>
              <a:gd name="connsiteX3" fmla="*/ 5948508 w 6262459"/>
              <a:gd name="connsiteY3" fmla="*/ 1615576 h 3816773"/>
              <a:gd name="connsiteX4" fmla="*/ 5697816 w 6262459"/>
              <a:gd name="connsiteY4" fmla="*/ 3559725 h 3816773"/>
              <a:gd name="connsiteX5" fmla="*/ 2953907 w 6262459"/>
              <a:gd name="connsiteY5" fmla="*/ 3736771 h 3816773"/>
              <a:gd name="connsiteX0" fmla="*/ 0 w 6663682"/>
              <a:gd name="connsiteY0" fmla="*/ 447604 h 3806422"/>
              <a:gd name="connsiteX1" fmla="*/ 1212953 w 6663682"/>
              <a:gd name="connsiteY1" fmla="*/ 591 h 3806422"/>
              <a:gd name="connsiteX2" fmla="*/ 5887392 w 6663682"/>
              <a:gd name="connsiteY2" fmla="*/ 391894 h 3806422"/>
              <a:gd name="connsiteX3" fmla="*/ 6640701 w 6663682"/>
              <a:gd name="connsiteY3" fmla="*/ 1813134 h 3806422"/>
              <a:gd name="connsiteX4" fmla="*/ 5697816 w 6663682"/>
              <a:gd name="connsiteY4" fmla="*/ 3559856 h 3806422"/>
              <a:gd name="connsiteX5" fmla="*/ 2953907 w 6663682"/>
              <a:gd name="connsiteY5" fmla="*/ 3736902 h 3806422"/>
              <a:gd name="connsiteX0" fmla="*/ 0 w 6751606"/>
              <a:gd name="connsiteY0" fmla="*/ 448697 h 3785506"/>
              <a:gd name="connsiteX1" fmla="*/ 1212953 w 6751606"/>
              <a:gd name="connsiteY1" fmla="*/ 1684 h 3785506"/>
              <a:gd name="connsiteX2" fmla="*/ 5887392 w 6751606"/>
              <a:gd name="connsiteY2" fmla="*/ 392987 h 3785506"/>
              <a:gd name="connsiteX3" fmla="*/ 6739586 w 6751606"/>
              <a:gd name="connsiteY3" fmla="*/ 2307792 h 3785506"/>
              <a:gd name="connsiteX4" fmla="*/ 5697816 w 6751606"/>
              <a:gd name="connsiteY4" fmla="*/ 3560949 h 3785506"/>
              <a:gd name="connsiteX5" fmla="*/ 2953907 w 6751606"/>
              <a:gd name="connsiteY5" fmla="*/ 3737995 h 3785506"/>
              <a:gd name="connsiteX0" fmla="*/ 0 w 6776182"/>
              <a:gd name="connsiteY0" fmla="*/ 590549 h 3927357"/>
              <a:gd name="connsiteX1" fmla="*/ 1212953 w 6776182"/>
              <a:gd name="connsiteY1" fmla="*/ 143536 h 3927357"/>
              <a:gd name="connsiteX2" fmla="*/ 6000067 w 6776182"/>
              <a:gd name="connsiteY2" fmla="*/ 206775 h 3927357"/>
              <a:gd name="connsiteX3" fmla="*/ 6739586 w 6776182"/>
              <a:gd name="connsiteY3" fmla="*/ 2449644 h 3927357"/>
              <a:gd name="connsiteX4" fmla="*/ 5697816 w 6776182"/>
              <a:gd name="connsiteY4" fmla="*/ 3702801 h 3927357"/>
              <a:gd name="connsiteX5" fmla="*/ 2953907 w 6776182"/>
              <a:gd name="connsiteY5" fmla="*/ 3879847 h 3927357"/>
              <a:gd name="connsiteX0" fmla="*/ 0 w 6757289"/>
              <a:gd name="connsiteY0" fmla="*/ 630729 h 3967537"/>
              <a:gd name="connsiteX1" fmla="*/ 2035479 w 6757289"/>
              <a:gd name="connsiteY1" fmla="*/ 0 h 3967537"/>
              <a:gd name="connsiteX2" fmla="*/ 6000067 w 6757289"/>
              <a:gd name="connsiteY2" fmla="*/ 246955 h 3967537"/>
              <a:gd name="connsiteX3" fmla="*/ 6739586 w 6757289"/>
              <a:gd name="connsiteY3" fmla="*/ 2489824 h 3967537"/>
              <a:gd name="connsiteX4" fmla="*/ 5697816 w 6757289"/>
              <a:gd name="connsiteY4" fmla="*/ 3742981 h 3967537"/>
              <a:gd name="connsiteX5" fmla="*/ 2953907 w 6757289"/>
              <a:gd name="connsiteY5" fmla="*/ 3920027 h 3967537"/>
              <a:gd name="connsiteX0" fmla="*/ 0 w 6756769"/>
              <a:gd name="connsiteY0" fmla="*/ 563493 h 3900301"/>
              <a:gd name="connsiteX1" fmla="*/ 2069283 w 6756769"/>
              <a:gd name="connsiteY1" fmla="*/ 129603 h 3900301"/>
              <a:gd name="connsiteX2" fmla="*/ 6000067 w 6756769"/>
              <a:gd name="connsiteY2" fmla="*/ 179719 h 3900301"/>
              <a:gd name="connsiteX3" fmla="*/ 6739586 w 6756769"/>
              <a:gd name="connsiteY3" fmla="*/ 2422588 h 3900301"/>
              <a:gd name="connsiteX4" fmla="*/ 5697816 w 6756769"/>
              <a:gd name="connsiteY4" fmla="*/ 3675745 h 3900301"/>
              <a:gd name="connsiteX5" fmla="*/ 2953907 w 6756769"/>
              <a:gd name="connsiteY5" fmla="*/ 3852791 h 3900301"/>
              <a:gd name="connsiteX0" fmla="*/ 0 w 6756769"/>
              <a:gd name="connsiteY0" fmla="*/ 563493 h 3900301"/>
              <a:gd name="connsiteX1" fmla="*/ 2069283 w 6756769"/>
              <a:gd name="connsiteY1" fmla="*/ 129603 h 3900301"/>
              <a:gd name="connsiteX2" fmla="*/ 6000067 w 6756769"/>
              <a:gd name="connsiteY2" fmla="*/ 179719 h 3900301"/>
              <a:gd name="connsiteX3" fmla="*/ 6739586 w 6756769"/>
              <a:gd name="connsiteY3" fmla="*/ 2422588 h 3900301"/>
              <a:gd name="connsiteX4" fmla="*/ 5697816 w 6756769"/>
              <a:gd name="connsiteY4" fmla="*/ 3675745 h 3900301"/>
              <a:gd name="connsiteX5" fmla="*/ 2953907 w 6756769"/>
              <a:gd name="connsiteY5" fmla="*/ 3852791 h 3900301"/>
              <a:gd name="connsiteX0" fmla="*/ 0 w 6745207"/>
              <a:gd name="connsiteY0" fmla="*/ 603565 h 3940373"/>
              <a:gd name="connsiteX1" fmla="*/ 2069283 w 6745207"/>
              <a:gd name="connsiteY1" fmla="*/ 169675 h 3940373"/>
              <a:gd name="connsiteX2" fmla="*/ 5898660 w 6745207"/>
              <a:gd name="connsiteY2" fmla="*/ 193545 h 3940373"/>
              <a:gd name="connsiteX3" fmla="*/ 6739586 w 6745207"/>
              <a:gd name="connsiteY3" fmla="*/ 2462660 h 3940373"/>
              <a:gd name="connsiteX4" fmla="*/ 5697816 w 6745207"/>
              <a:gd name="connsiteY4" fmla="*/ 3715817 h 3940373"/>
              <a:gd name="connsiteX5" fmla="*/ 2953907 w 6745207"/>
              <a:gd name="connsiteY5" fmla="*/ 3892863 h 3940373"/>
              <a:gd name="connsiteX0" fmla="*/ 0 w 6744594"/>
              <a:gd name="connsiteY0" fmla="*/ 729483 h 4066291"/>
              <a:gd name="connsiteX1" fmla="*/ 2204493 w 6744594"/>
              <a:gd name="connsiteY1" fmla="*/ 59389 h 4066291"/>
              <a:gd name="connsiteX2" fmla="*/ 5898660 w 6744594"/>
              <a:gd name="connsiteY2" fmla="*/ 319463 h 4066291"/>
              <a:gd name="connsiteX3" fmla="*/ 6739586 w 6744594"/>
              <a:gd name="connsiteY3" fmla="*/ 2588578 h 4066291"/>
              <a:gd name="connsiteX4" fmla="*/ 5697816 w 6744594"/>
              <a:gd name="connsiteY4" fmla="*/ 3841735 h 4066291"/>
              <a:gd name="connsiteX5" fmla="*/ 2953907 w 6744594"/>
              <a:gd name="connsiteY5" fmla="*/ 4018781 h 4066291"/>
              <a:gd name="connsiteX0" fmla="*/ 0 w 6740105"/>
              <a:gd name="connsiteY0" fmla="*/ 806620 h 4143428"/>
              <a:gd name="connsiteX1" fmla="*/ 2204493 w 6740105"/>
              <a:gd name="connsiteY1" fmla="*/ 136526 h 4143428"/>
              <a:gd name="connsiteX2" fmla="*/ 5774718 w 6740105"/>
              <a:gd name="connsiteY2" fmla="*/ 252252 h 4143428"/>
              <a:gd name="connsiteX3" fmla="*/ 6739586 w 6740105"/>
              <a:gd name="connsiteY3" fmla="*/ 2665715 h 4143428"/>
              <a:gd name="connsiteX4" fmla="*/ 5697816 w 6740105"/>
              <a:gd name="connsiteY4" fmla="*/ 3918872 h 4143428"/>
              <a:gd name="connsiteX5" fmla="*/ 2953907 w 6740105"/>
              <a:gd name="connsiteY5" fmla="*/ 4095918 h 4143428"/>
              <a:gd name="connsiteX0" fmla="*/ 0 w 6739918"/>
              <a:gd name="connsiteY0" fmla="*/ 801319 h 4138127"/>
              <a:gd name="connsiteX1" fmla="*/ 3027019 w 6739918"/>
              <a:gd name="connsiteY1" fmla="*/ 0 h 4138127"/>
              <a:gd name="connsiteX2" fmla="*/ 5774718 w 6739918"/>
              <a:gd name="connsiteY2" fmla="*/ 246951 h 4138127"/>
              <a:gd name="connsiteX3" fmla="*/ 6739586 w 6739918"/>
              <a:gd name="connsiteY3" fmla="*/ 2660414 h 4138127"/>
              <a:gd name="connsiteX4" fmla="*/ 5697816 w 6739918"/>
              <a:gd name="connsiteY4" fmla="*/ 3913571 h 4138127"/>
              <a:gd name="connsiteX5" fmla="*/ 2953907 w 6739918"/>
              <a:gd name="connsiteY5" fmla="*/ 4090617 h 4138127"/>
              <a:gd name="connsiteX0" fmla="*/ 0 w 6740061"/>
              <a:gd name="connsiteY0" fmla="*/ 766227 h 4103035"/>
              <a:gd name="connsiteX1" fmla="*/ 2339703 w 6740061"/>
              <a:gd name="connsiteY1" fmla="*/ 96133 h 4103035"/>
              <a:gd name="connsiteX2" fmla="*/ 5774718 w 6740061"/>
              <a:gd name="connsiteY2" fmla="*/ 211859 h 4103035"/>
              <a:gd name="connsiteX3" fmla="*/ 6739586 w 6740061"/>
              <a:gd name="connsiteY3" fmla="*/ 2625322 h 4103035"/>
              <a:gd name="connsiteX4" fmla="*/ 5697816 w 6740061"/>
              <a:gd name="connsiteY4" fmla="*/ 3878479 h 4103035"/>
              <a:gd name="connsiteX5" fmla="*/ 2953907 w 6740061"/>
              <a:gd name="connsiteY5" fmla="*/ 4055525 h 4103035"/>
              <a:gd name="connsiteX0" fmla="*/ 0 w 6740021"/>
              <a:gd name="connsiteY0" fmla="*/ 837345 h 4174153"/>
              <a:gd name="connsiteX1" fmla="*/ 2486180 w 6740021"/>
              <a:gd name="connsiteY1" fmla="*/ 22903 h 4174153"/>
              <a:gd name="connsiteX2" fmla="*/ 5774718 w 6740021"/>
              <a:gd name="connsiteY2" fmla="*/ 282977 h 4174153"/>
              <a:gd name="connsiteX3" fmla="*/ 6739586 w 6740021"/>
              <a:gd name="connsiteY3" fmla="*/ 2696440 h 4174153"/>
              <a:gd name="connsiteX4" fmla="*/ 5697816 w 6740021"/>
              <a:gd name="connsiteY4" fmla="*/ 3949597 h 4174153"/>
              <a:gd name="connsiteX5" fmla="*/ 2953907 w 6740021"/>
              <a:gd name="connsiteY5" fmla="*/ 4126643 h 4174153"/>
              <a:gd name="connsiteX0" fmla="*/ 0 w 6740005"/>
              <a:gd name="connsiteY0" fmla="*/ 736926 h 4073734"/>
              <a:gd name="connsiteX1" fmla="*/ 2553784 w 6740005"/>
              <a:gd name="connsiteY1" fmla="*/ 145569 h 4073734"/>
              <a:gd name="connsiteX2" fmla="*/ 5774718 w 6740005"/>
              <a:gd name="connsiteY2" fmla="*/ 182558 h 4073734"/>
              <a:gd name="connsiteX3" fmla="*/ 6739586 w 6740005"/>
              <a:gd name="connsiteY3" fmla="*/ 2596021 h 4073734"/>
              <a:gd name="connsiteX4" fmla="*/ 5697816 w 6740005"/>
              <a:gd name="connsiteY4" fmla="*/ 3849178 h 4073734"/>
              <a:gd name="connsiteX5" fmla="*/ 2953907 w 6740005"/>
              <a:gd name="connsiteY5" fmla="*/ 4026224 h 4073734"/>
              <a:gd name="connsiteX0" fmla="*/ 0 w 6739897"/>
              <a:gd name="connsiteY0" fmla="*/ 1064070 h 4400878"/>
              <a:gd name="connsiteX1" fmla="*/ 2553784 w 6739897"/>
              <a:gd name="connsiteY1" fmla="*/ 472713 h 4400878"/>
              <a:gd name="connsiteX2" fmla="*/ 5616973 w 6739897"/>
              <a:gd name="connsiteY2" fmla="*/ 142271 h 4400878"/>
              <a:gd name="connsiteX3" fmla="*/ 6739586 w 6739897"/>
              <a:gd name="connsiteY3" fmla="*/ 2923165 h 4400878"/>
              <a:gd name="connsiteX4" fmla="*/ 5697816 w 6739897"/>
              <a:gd name="connsiteY4" fmla="*/ 4176322 h 4400878"/>
              <a:gd name="connsiteX5" fmla="*/ 2953907 w 6739897"/>
              <a:gd name="connsiteY5" fmla="*/ 4353368 h 4400878"/>
              <a:gd name="connsiteX0" fmla="*/ 0 w 6739897"/>
              <a:gd name="connsiteY0" fmla="*/ 963558 h 4300366"/>
              <a:gd name="connsiteX1" fmla="*/ 2553784 w 6739897"/>
              <a:gd name="connsiteY1" fmla="*/ 372201 h 4300366"/>
              <a:gd name="connsiteX2" fmla="*/ 5616973 w 6739897"/>
              <a:gd name="connsiteY2" fmla="*/ 41759 h 4300366"/>
              <a:gd name="connsiteX3" fmla="*/ 6739586 w 6739897"/>
              <a:gd name="connsiteY3" fmla="*/ 2822653 h 4300366"/>
              <a:gd name="connsiteX4" fmla="*/ 5697816 w 6739897"/>
              <a:gd name="connsiteY4" fmla="*/ 4075810 h 4300366"/>
              <a:gd name="connsiteX5" fmla="*/ 2953907 w 6739897"/>
              <a:gd name="connsiteY5" fmla="*/ 4252856 h 4300366"/>
              <a:gd name="connsiteX0" fmla="*/ 0 w 6739694"/>
              <a:gd name="connsiteY0" fmla="*/ 747057 h 4083865"/>
              <a:gd name="connsiteX1" fmla="*/ 2553784 w 6739694"/>
              <a:gd name="connsiteY1" fmla="*/ 155700 h 4083865"/>
              <a:gd name="connsiteX2" fmla="*/ 5650776 w 6739694"/>
              <a:gd name="connsiteY2" fmla="*/ 74587 h 4083865"/>
              <a:gd name="connsiteX3" fmla="*/ 6739586 w 6739694"/>
              <a:gd name="connsiteY3" fmla="*/ 2606152 h 4083865"/>
              <a:gd name="connsiteX4" fmla="*/ 5697816 w 6739694"/>
              <a:gd name="connsiteY4" fmla="*/ 3859309 h 4083865"/>
              <a:gd name="connsiteX5" fmla="*/ 2953907 w 6739694"/>
              <a:gd name="connsiteY5" fmla="*/ 4036355 h 4083865"/>
              <a:gd name="connsiteX0" fmla="*/ 0 w 6739694"/>
              <a:gd name="connsiteY0" fmla="*/ 811208 h 4148016"/>
              <a:gd name="connsiteX1" fmla="*/ 2553784 w 6739694"/>
              <a:gd name="connsiteY1" fmla="*/ 219851 h 4148016"/>
              <a:gd name="connsiteX2" fmla="*/ 5650776 w 6739694"/>
              <a:gd name="connsiteY2" fmla="*/ 138738 h 4148016"/>
              <a:gd name="connsiteX3" fmla="*/ 6739586 w 6739694"/>
              <a:gd name="connsiteY3" fmla="*/ 2670303 h 4148016"/>
              <a:gd name="connsiteX4" fmla="*/ 5697816 w 6739694"/>
              <a:gd name="connsiteY4" fmla="*/ 3923460 h 4148016"/>
              <a:gd name="connsiteX5" fmla="*/ 2953907 w 6739694"/>
              <a:gd name="connsiteY5" fmla="*/ 4100506 h 4148016"/>
              <a:gd name="connsiteX0" fmla="*/ 0 w 6739694"/>
              <a:gd name="connsiteY0" fmla="*/ 758721 h 4095529"/>
              <a:gd name="connsiteX1" fmla="*/ 2553784 w 6739694"/>
              <a:gd name="connsiteY1" fmla="*/ 167364 h 4095529"/>
              <a:gd name="connsiteX2" fmla="*/ 5650776 w 6739694"/>
              <a:gd name="connsiteY2" fmla="*/ 86251 h 4095529"/>
              <a:gd name="connsiteX3" fmla="*/ 6739586 w 6739694"/>
              <a:gd name="connsiteY3" fmla="*/ 2617816 h 4095529"/>
              <a:gd name="connsiteX4" fmla="*/ 5697816 w 6739694"/>
              <a:gd name="connsiteY4" fmla="*/ 3870973 h 4095529"/>
              <a:gd name="connsiteX5" fmla="*/ 2953907 w 6739694"/>
              <a:gd name="connsiteY5" fmla="*/ 4048019 h 4095529"/>
              <a:gd name="connsiteX0" fmla="*/ 0 w 6764483"/>
              <a:gd name="connsiteY0" fmla="*/ 758721 h 4095529"/>
              <a:gd name="connsiteX1" fmla="*/ 2553784 w 6764483"/>
              <a:gd name="connsiteY1" fmla="*/ 167364 h 4095529"/>
              <a:gd name="connsiteX2" fmla="*/ 5650776 w 6764483"/>
              <a:gd name="connsiteY2" fmla="*/ 86251 h 4095529"/>
              <a:gd name="connsiteX3" fmla="*/ 6739586 w 6764483"/>
              <a:gd name="connsiteY3" fmla="*/ 2617816 h 4095529"/>
              <a:gd name="connsiteX4" fmla="*/ 5697816 w 6764483"/>
              <a:gd name="connsiteY4" fmla="*/ 3870973 h 4095529"/>
              <a:gd name="connsiteX5" fmla="*/ 2953907 w 6764483"/>
              <a:gd name="connsiteY5" fmla="*/ 4048019 h 4095529"/>
              <a:gd name="connsiteX0" fmla="*/ 0 w 6761744"/>
              <a:gd name="connsiteY0" fmla="*/ 857865 h 4194673"/>
              <a:gd name="connsiteX1" fmla="*/ 2553784 w 6761744"/>
              <a:gd name="connsiteY1" fmla="*/ 266507 h 4194673"/>
              <a:gd name="connsiteX2" fmla="*/ 5650776 w 6761744"/>
              <a:gd name="connsiteY2" fmla="*/ 185395 h 4194673"/>
              <a:gd name="connsiteX3" fmla="*/ 6739586 w 6761744"/>
              <a:gd name="connsiteY3" fmla="*/ 2716960 h 4194673"/>
              <a:gd name="connsiteX4" fmla="*/ 5697816 w 6761744"/>
              <a:gd name="connsiteY4" fmla="*/ 3970117 h 4194673"/>
              <a:gd name="connsiteX5" fmla="*/ 2953907 w 6761744"/>
              <a:gd name="connsiteY5" fmla="*/ 4147163 h 4194673"/>
              <a:gd name="connsiteX0" fmla="*/ 0 w 6761744"/>
              <a:gd name="connsiteY0" fmla="*/ 880071 h 4216879"/>
              <a:gd name="connsiteX1" fmla="*/ 2553784 w 6761744"/>
              <a:gd name="connsiteY1" fmla="*/ 288713 h 4216879"/>
              <a:gd name="connsiteX2" fmla="*/ 5650776 w 6761744"/>
              <a:gd name="connsiteY2" fmla="*/ 207601 h 4216879"/>
              <a:gd name="connsiteX3" fmla="*/ 6739586 w 6761744"/>
              <a:gd name="connsiteY3" fmla="*/ 2739166 h 4216879"/>
              <a:gd name="connsiteX4" fmla="*/ 5697816 w 6761744"/>
              <a:gd name="connsiteY4" fmla="*/ 3992323 h 4216879"/>
              <a:gd name="connsiteX5" fmla="*/ 2953907 w 6761744"/>
              <a:gd name="connsiteY5" fmla="*/ 4169369 h 4216879"/>
              <a:gd name="connsiteX0" fmla="*/ 0 w 6761744"/>
              <a:gd name="connsiteY0" fmla="*/ 866973 h 4203781"/>
              <a:gd name="connsiteX1" fmla="*/ 2553784 w 6761744"/>
              <a:gd name="connsiteY1" fmla="*/ 275615 h 4203781"/>
              <a:gd name="connsiteX2" fmla="*/ 5650776 w 6761744"/>
              <a:gd name="connsiteY2" fmla="*/ 194503 h 4203781"/>
              <a:gd name="connsiteX3" fmla="*/ 6739586 w 6761744"/>
              <a:gd name="connsiteY3" fmla="*/ 2726068 h 4203781"/>
              <a:gd name="connsiteX4" fmla="*/ 5697816 w 6761744"/>
              <a:gd name="connsiteY4" fmla="*/ 3979225 h 4203781"/>
              <a:gd name="connsiteX5" fmla="*/ 2953907 w 6761744"/>
              <a:gd name="connsiteY5" fmla="*/ 4156271 h 4203781"/>
              <a:gd name="connsiteX0" fmla="*/ 0 w 6747847"/>
              <a:gd name="connsiteY0" fmla="*/ 899282 h 4236090"/>
              <a:gd name="connsiteX1" fmla="*/ 2553784 w 6747847"/>
              <a:gd name="connsiteY1" fmla="*/ 307924 h 4236090"/>
              <a:gd name="connsiteX2" fmla="*/ 5966265 w 6747847"/>
              <a:gd name="connsiteY2" fmla="*/ 174321 h 4236090"/>
              <a:gd name="connsiteX3" fmla="*/ 6739586 w 6747847"/>
              <a:gd name="connsiteY3" fmla="*/ 2758377 h 4236090"/>
              <a:gd name="connsiteX4" fmla="*/ 5697816 w 6747847"/>
              <a:gd name="connsiteY4" fmla="*/ 4011534 h 4236090"/>
              <a:gd name="connsiteX5" fmla="*/ 2953907 w 6747847"/>
              <a:gd name="connsiteY5" fmla="*/ 4188580 h 4236090"/>
              <a:gd name="connsiteX0" fmla="*/ 0 w 6747448"/>
              <a:gd name="connsiteY0" fmla="*/ 905098 h 4241906"/>
              <a:gd name="connsiteX1" fmla="*/ 2553784 w 6747448"/>
              <a:gd name="connsiteY1" fmla="*/ 313740 h 4241906"/>
              <a:gd name="connsiteX2" fmla="*/ 5966265 w 6747448"/>
              <a:gd name="connsiteY2" fmla="*/ 180137 h 4241906"/>
              <a:gd name="connsiteX3" fmla="*/ 6739586 w 6747448"/>
              <a:gd name="connsiteY3" fmla="*/ 2764193 h 4241906"/>
              <a:gd name="connsiteX4" fmla="*/ 5697816 w 6747448"/>
              <a:gd name="connsiteY4" fmla="*/ 4017350 h 4241906"/>
              <a:gd name="connsiteX5" fmla="*/ 2953907 w 6747448"/>
              <a:gd name="connsiteY5" fmla="*/ 4194396 h 4241906"/>
              <a:gd name="connsiteX0" fmla="*/ 0 w 6758764"/>
              <a:gd name="connsiteY0" fmla="*/ 866349 h 4203157"/>
              <a:gd name="connsiteX1" fmla="*/ 2553784 w 6758764"/>
              <a:gd name="connsiteY1" fmla="*/ 274991 h 4203157"/>
              <a:gd name="connsiteX2" fmla="*/ 5966265 w 6758764"/>
              <a:gd name="connsiteY2" fmla="*/ 141388 h 4203157"/>
              <a:gd name="connsiteX3" fmla="*/ 6750854 w 6758764"/>
              <a:gd name="connsiteY3" fmla="*/ 2279277 h 4203157"/>
              <a:gd name="connsiteX4" fmla="*/ 5697816 w 6758764"/>
              <a:gd name="connsiteY4" fmla="*/ 3978601 h 4203157"/>
              <a:gd name="connsiteX5" fmla="*/ 2953907 w 6758764"/>
              <a:gd name="connsiteY5" fmla="*/ 4155647 h 4203157"/>
              <a:gd name="connsiteX0" fmla="*/ 0 w 6752649"/>
              <a:gd name="connsiteY0" fmla="*/ 866349 h 4203157"/>
              <a:gd name="connsiteX1" fmla="*/ 2553784 w 6752649"/>
              <a:gd name="connsiteY1" fmla="*/ 274991 h 4203157"/>
              <a:gd name="connsiteX2" fmla="*/ 5966265 w 6752649"/>
              <a:gd name="connsiteY2" fmla="*/ 141388 h 4203157"/>
              <a:gd name="connsiteX3" fmla="*/ 6750854 w 6752649"/>
              <a:gd name="connsiteY3" fmla="*/ 2279277 h 4203157"/>
              <a:gd name="connsiteX4" fmla="*/ 5697816 w 6752649"/>
              <a:gd name="connsiteY4" fmla="*/ 3978601 h 4203157"/>
              <a:gd name="connsiteX5" fmla="*/ 2953907 w 6752649"/>
              <a:gd name="connsiteY5" fmla="*/ 4155647 h 4203157"/>
              <a:gd name="connsiteX0" fmla="*/ 0 w 6751047"/>
              <a:gd name="connsiteY0" fmla="*/ 721003 h 4057811"/>
              <a:gd name="connsiteX1" fmla="*/ 2553784 w 6751047"/>
              <a:gd name="connsiteY1" fmla="*/ 129645 h 4057811"/>
              <a:gd name="connsiteX2" fmla="*/ 5752184 w 6751047"/>
              <a:gd name="connsiteY2" fmla="*/ 192880 h 4057811"/>
              <a:gd name="connsiteX3" fmla="*/ 6750854 w 6751047"/>
              <a:gd name="connsiteY3" fmla="*/ 2133931 h 4057811"/>
              <a:gd name="connsiteX4" fmla="*/ 5697816 w 6751047"/>
              <a:gd name="connsiteY4" fmla="*/ 3833255 h 4057811"/>
              <a:gd name="connsiteX5" fmla="*/ 2953907 w 6751047"/>
              <a:gd name="connsiteY5" fmla="*/ 4010301 h 4057811"/>
              <a:gd name="connsiteX0" fmla="*/ 0 w 6751024"/>
              <a:gd name="connsiteY0" fmla="*/ 731989 h 4068797"/>
              <a:gd name="connsiteX1" fmla="*/ 2553784 w 6751024"/>
              <a:gd name="connsiteY1" fmla="*/ 140631 h 4068797"/>
              <a:gd name="connsiteX2" fmla="*/ 5752184 w 6751024"/>
              <a:gd name="connsiteY2" fmla="*/ 203866 h 4068797"/>
              <a:gd name="connsiteX3" fmla="*/ 6750854 w 6751024"/>
              <a:gd name="connsiteY3" fmla="*/ 2144917 h 4068797"/>
              <a:gd name="connsiteX4" fmla="*/ 5697816 w 6751024"/>
              <a:gd name="connsiteY4" fmla="*/ 3844241 h 4068797"/>
              <a:gd name="connsiteX5" fmla="*/ 2953907 w 6751024"/>
              <a:gd name="connsiteY5" fmla="*/ 4021287 h 4068797"/>
              <a:gd name="connsiteX0" fmla="*/ 0 w 6751044"/>
              <a:gd name="connsiteY0" fmla="*/ 673232 h 4010040"/>
              <a:gd name="connsiteX1" fmla="*/ 2587587 w 6751044"/>
              <a:gd name="connsiteY1" fmla="*/ 199976 h 4010040"/>
              <a:gd name="connsiteX2" fmla="*/ 5752184 w 6751044"/>
              <a:gd name="connsiteY2" fmla="*/ 145109 h 4010040"/>
              <a:gd name="connsiteX3" fmla="*/ 6750854 w 6751044"/>
              <a:gd name="connsiteY3" fmla="*/ 2086160 h 4010040"/>
              <a:gd name="connsiteX4" fmla="*/ 5697816 w 6751044"/>
              <a:gd name="connsiteY4" fmla="*/ 3785484 h 4010040"/>
              <a:gd name="connsiteX5" fmla="*/ 2953907 w 6751044"/>
              <a:gd name="connsiteY5" fmla="*/ 3962530 h 4010040"/>
              <a:gd name="connsiteX0" fmla="*/ 0 w 6751044"/>
              <a:gd name="connsiteY0" fmla="*/ 682675 h 4019483"/>
              <a:gd name="connsiteX1" fmla="*/ 2587587 w 6751044"/>
              <a:gd name="connsiteY1" fmla="*/ 209419 h 4019483"/>
              <a:gd name="connsiteX2" fmla="*/ 5752184 w 6751044"/>
              <a:gd name="connsiteY2" fmla="*/ 154552 h 4019483"/>
              <a:gd name="connsiteX3" fmla="*/ 6750854 w 6751044"/>
              <a:gd name="connsiteY3" fmla="*/ 2095603 h 4019483"/>
              <a:gd name="connsiteX4" fmla="*/ 5697816 w 6751044"/>
              <a:gd name="connsiteY4" fmla="*/ 3794927 h 4019483"/>
              <a:gd name="connsiteX5" fmla="*/ 2953907 w 6751044"/>
              <a:gd name="connsiteY5" fmla="*/ 3971973 h 4019483"/>
              <a:gd name="connsiteX0" fmla="*/ 0 w 6751128"/>
              <a:gd name="connsiteY0" fmla="*/ 682675 h 3986913"/>
              <a:gd name="connsiteX1" fmla="*/ 2587587 w 6751128"/>
              <a:gd name="connsiteY1" fmla="*/ 209419 h 3986913"/>
              <a:gd name="connsiteX2" fmla="*/ 5752184 w 6751128"/>
              <a:gd name="connsiteY2" fmla="*/ 154552 h 3986913"/>
              <a:gd name="connsiteX3" fmla="*/ 6750854 w 6751128"/>
              <a:gd name="connsiteY3" fmla="*/ 2095603 h 3986913"/>
              <a:gd name="connsiteX4" fmla="*/ 5686550 w 6751128"/>
              <a:gd name="connsiteY4" fmla="*/ 3479985 h 3986913"/>
              <a:gd name="connsiteX5" fmla="*/ 2953907 w 6751128"/>
              <a:gd name="connsiteY5" fmla="*/ 3971973 h 3986913"/>
              <a:gd name="connsiteX0" fmla="*/ 0 w 6751128"/>
              <a:gd name="connsiteY0" fmla="*/ 682675 h 3986913"/>
              <a:gd name="connsiteX1" fmla="*/ 2587587 w 6751128"/>
              <a:gd name="connsiteY1" fmla="*/ 209419 h 3986913"/>
              <a:gd name="connsiteX2" fmla="*/ 5752184 w 6751128"/>
              <a:gd name="connsiteY2" fmla="*/ 154552 h 3986913"/>
              <a:gd name="connsiteX3" fmla="*/ 6750854 w 6751128"/>
              <a:gd name="connsiteY3" fmla="*/ 2095603 h 3986913"/>
              <a:gd name="connsiteX4" fmla="*/ 5686550 w 6751128"/>
              <a:gd name="connsiteY4" fmla="*/ 3479985 h 3986913"/>
              <a:gd name="connsiteX5" fmla="*/ 2953907 w 6751128"/>
              <a:gd name="connsiteY5" fmla="*/ 3971973 h 398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1128" h="3986913">
                <a:moveTo>
                  <a:pt x="0" y="682675"/>
                </a:moveTo>
                <a:cubicBezTo>
                  <a:pt x="29926" y="658495"/>
                  <a:pt x="1595087" y="336808"/>
                  <a:pt x="2587587" y="209419"/>
                </a:cubicBezTo>
                <a:cubicBezTo>
                  <a:pt x="3580087" y="82030"/>
                  <a:pt x="5058306" y="-159812"/>
                  <a:pt x="5752184" y="154552"/>
                </a:cubicBezTo>
                <a:cubicBezTo>
                  <a:pt x="6446062" y="468916"/>
                  <a:pt x="6761793" y="1541364"/>
                  <a:pt x="6750854" y="2095603"/>
                </a:cubicBezTo>
                <a:cubicBezTo>
                  <a:pt x="6739915" y="2649842"/>
                  <a:pt x="6306228" y="3084149"/>
                  <a:pt x="5686550" y="3479985"/>
                </a:cubicBezTo>
                <a:cubicBezTo>
                  <a:pt x="5055604" y="3718352"/>
                  <a:pt x="3878542" y="4062958"/>
                  <a:pt x="2953907" y="3971973"/>
                </a:cubicBezTo>
              </a:path>
            </a:pathLst>
          </a:custGeom>
          <a:noFill/>
          <a:ln w="254000">
            <a:prstDash val="sysDot"/>
            <a:tailEnd type="stealth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8B576-463E-4B19-8CBE-6903D858C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EF1FC"/>
              </a:clrFrom>
              <a:clrTo>
                <a:srgbClr val="EEF1FC">
                  <a:alpha val="0"/>
                </a:srgbClr>
              </a:clrTo>
            </a:clrChange>
          </a:blip>
          <a:srcRect l="15877" t="13554" r="56361" b="50303"/>
          <a:stretch/>
        </p:blipFill>
        <p:spPr>
          <a:xfrm>
            <a:off x="8184232" y="559155"/>
            <a:ext cx="1872208" cy="17281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D26C64-52B3-4753-B527-963F64DAD693}"/>
              </a:ext>
            </a:extLst>
          </p:cNvPr>
          <p:cNvSpPr/>
          <p:nvPr/>
        </p:nvSpPr>
        <p:spPr>
          <a:xfrm>
            <a:off x="7392144" y="2535287"/>
            <a:ext cx="2954655" cy="461665"/>
          </a:xfrm>
          <a:prstGeom prst="rect">
            <a:avLst/>
          </a:prstGeom>
          <a:solidFill>
            <a:srgbClr val="EEF1FC"/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BB6A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第二站：第三方组件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031EB8-E54F-4A12-B3AB-33258218F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EF1FC"/>
              </a:clrFrom>
              <a:clrTo>
                <a:srgbClr val="EEF1FC">
                  <a:alpha val="0"/>
                </a:srgbClr>
              </a:clrTo>
            </a:clrChange>
          </a:blip>
          <a:srcRect l="55339" t="59035" r="16898" b="3316"/>
          <a:stretch/>
        </p:blipFill>
        <p:spPr>
          <a:xfrm>
            <a:off x="2307038" y="1126263"/>
            <a:ext cx="1872208" cy="18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297E9D-F949-4589-9B70-89E5749C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800100"/>
            <a:ext cx="904875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D9603C-A5EC-4426-A6F9-D37676895C9E}"/>
              </a:ext>
            </a:extLst>
          </p:cNvPr>
          <p:cNvSpPr/>
          <p:nvPr/>
        </p:nvSpPr>
        <p:spPr>
          <a:xfrm>
            <a:off x="1584370" y="1156301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60355F-9F21-493B-BEEB-229E56764995}"/>
              </a:ext>
            </a:extLst>
          </p:cNvPr>
          <p:cNvSpPr/>
          <p:nvPr/>
        </p:nvSpPr>
        <p:spPr>
          <a:xfrm>
            <a:off x="1585337" y="1412776"/>
            <a:ext cx="9037533" cy="437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ECFF95-D8BC-474B-9D56-B0DD222E9207}"/>
              </a:ext>
            </a:extLst>
          </p:cNvPr>
          <p:cNvSpPr/>
          <p:nvPr/>
        </p:nvSpPr>
        <p:spPr>
          <a:xfrm>
            <a:off x="1585446" y="5790024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A748C4-437E-4E71-A610-03C6D5BF4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094" y="2689796"/>
            <a:ext cx="4061812" cy="14784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54EA14-CC90-4690-A693-37CCB7F993FE}"/>
              </a:ext>
            </a:extLst>
          </p:cNvPr>
          <p:cNvSpPr/>
          <p:nvPr/>
        </p:nvSpPr>
        <p:spPr>
          <a:xfrm>
            <a:off x="4062489" y="2689797"/>
            <a:ext cx="4064417" cy="1478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3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7E3FAD-6621-4088-BD6F-05AD6D63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2" y="3045731"/>
            <a:ext cx="5829805" cy="2857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9481A2-B0CF-4429-85FF-555000CBC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894" y="2780928"/>
            <a:ext cx="5128704" cy="3802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:AlertHelloWorld.png">
            <a:extLst>
              <a:ext uri="{FF2B5EF4-FFF2-40B4-BE49-F238E27FC236}">
                <a16:creationId xmlns:a16="http://schemas.microsoft.com/office/drawing/2014/main" id="{255931B8-01DC-45E6-A7CF-29956DAF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861995"/>
            <a:ext cx="3105150" cy="119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mpt() dialog in Chrome on OS X">
            <a:extLst>
              <a:ext uri="{FF2B5EF4-FFF2-40B4-BE49-F238E27FC236}">
                <a16:creationId xmlns:a16="http://schemas.microsoft.com/office/drawing/2014/main" id="{2F40949B-68EA-4385-9170-4073DBFF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95" y="110091"/>
            <a:ext cx="4837323" cy="26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fox confirm">
            <a:extLst>
              <a:ext uri="{FF2B5EF4-FFF2-40B4-BE49-F238E27FC236}">
                <a16:creationId xmlns:a16="http://schemas.microsoft.com/office/drawing/2014/main" id="{94443CC2-E279-4137-8CFD-63F9B8A3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748" y="692696"/>
            <a:ext cx="337185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7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ABF292-3AC3-489F-9435-D2A86E28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60648"/>
            <a:ext cx="4061812" cy="1478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7895C1-5F8E-4311-B539-7401AD0CA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279699"/>
            <a:ext cx="2865368" cy="144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B9C2EF-327D-4392-A727-D69D8C1CF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2106635"/>
            <a:ext cx="5243014" cy="452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3BA255-4E33-41AF-8737-3B2F77491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678" y="239640"/>
            <a:ext cx="4107829" cy="1892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472D52-9FA5-45A4-8D1B-44847DD1E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149" y="1878015"/>
            <a:ext cx="4183743" cy="4755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03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2DD99D-AC28-4E3E-A925-76365578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735661"/>
            <a:ext cx="9649072" cy="5386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5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ED8944-3CD1-4862-B6C1-75D9BC30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99" y="1172363"/>
            <a:ext cx="10428601" cy="451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9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E4D840-97C4-473C-81FF-253376679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78" y="801485"/>
            <a:ext cx="9065244" cy="5255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0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7AE42D-E517-4E89-999C-8B4DC4C33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r="4522"/>
          <a:stretch/>
        </p:blipFill>
        <p:spPr>
          <a:xfrm>
            <a:off x="407368" y="320886"/>
            <a:ext cx="11233248" cy="621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40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F64E54-C120-4674-9611-CE51A58A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31" y="1063570"/>
            <a:ext cx="9101137" cy="473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9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67A816-7AE9-4C07-A158-C74A6A2F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"/>
          <a:stretch/>
        </p:blipFill>
        <p:spPr>
          <a:xfrm>
            <a:off x="1921936" y="467527"/>
            <a:ext cx="8348128" cy="5922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1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自动化构建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19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FCF4C7-B7CC-4F89-B6DD-9B9D47F8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27" y="520233"/>
            <a:ext cx="8477745" cy="581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78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4325DF-D835-4D59-8DF2-9320FB9F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755" y="636367"/>
            <a:ext cx="9132490" cy="558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1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2DEB8F-1138-433A-A89B-6ED8481EC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-17475"/>
            <a:ext cx="6768752" cy="689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24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48E6420-463D-462E-8834-7C6E88BF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342" y="1221715"/>
            <a:ext cx="7567316" cy="438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F714DF-D9C3-4900-AD3C-570D049B1B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52" r="3516"/>
          <a:stretch/>
        </p:blipFill>
        <p:spPr>
          <a:xfrm>
            <a:off x="2606040" y="476672"/>
            <a:ext cx="725805" cy="9610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27A369-7731-4C9B-A85F-C6E849CCB4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52" r="3516"/>
          <a:stretch/>
        </p:blipFill>
        <p:spPr>
          <a:xfrm>
            <a:off x="8860155" y="476671"/>
            <a:ext cx="725805" cy="9610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82366A-9F4B-4DC2-A78E-5BB45C8EFA53}"/>
              </a:ext>
            </a:extLst>
          </p:cNvPr>
          <p:cNvSpPr txBox="1"/>
          <p:nvPr/>
        </p:nvSpPr>
        <p:spPr>
          <a:xfrm>
            <a:off x="-361056" y="764704"/>
            <a:ext cx="129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—————————————————————————————————————————————————————————————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125E-6 4.07407E-6 L -3.125E-6 -0.0479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7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0B3318-5CCB-49BD-8928-D1B79322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414337"/>
            <a:ext cx="10696575" cy="602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73E7EEF-0A9C-4ED0-977F-705C8BE956ED}"/>
              </a:ext>
            </a:extLst>
          </p:cNvPr>
          <p:cNvGrpSpPr/>
          <p:nvPr/>
        </p:nvGrpSpPr>
        <p:grpSpPr>
          <a:xfrm>
            <a:off x="8635975" y="2208199"/>
            <a:ext cx="2808312" cy="1041629"/>
            <a:chOff x="8635975" y="2197313"/>
            <a:chExt cx="2808312" cy="1041629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611F5AF-1B74-44E6-93B2-634D03A24E86}"/>
                </a:ext>
              </a:extLst>
            </p:cNvPr>
            <p:cNvSpPr/>
            <p:nvPr/>
          </p:nvSpPr>
          <p:spPr>
            <a:xfrm>
              <a:off x="9667936" y="2457740"/>
              <a:ext cx="781202" cy="78120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E2515E-C9C9-4DC7-9155-60C90A6CE5AF}"/>
                </a:ext>
              </a:extLst>
            </p:cNvPr>
            <p:cNvSpPr txBox="1"/>
            <p:nvPr/>
          </p:nvSpPr>
          <p:spPr>
            <a:xfrm>
              <a:off x="8635975" y="2197313"/>
              <a:ext cx="28083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Gabriola" panose="04040605051002020D02" pitchFamily="82" charset="0"/>
                  <a:ea typeface="微软雅黑" panose="020B0503020204020204" pitchFamily="34" charset="-122"/>
                </a:rPr>
                <a:t>vs</a:t>
              </a:r>
              <a:endParaRPr lang="zh-CN" altLang="en-US" sz="6000" b="1" dirty="0">
                <a:solidFill>
                  <a:schemeClr val="bg1"/>
                </a:solidFill>
                <a:latin typeface="Gabriola" panose="04040605051002020D02" pitchFamily="8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5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4FFC53-88E9-4020-B681-88DA778FF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595312"/>
            <a:ext cx="9610725" cy="56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AE3CD1F-7EEB-4E56-B89B-705C0674BBC7}"/>
              </a:ext>
            </a:extLst>
          </p:cNvPr>
          <p:cNvGrpSpPr/>
          <p:nvPr/>
        </p:nvGrpSpPr>
        <p:grpSpPr>
          <a:xfrm>
            <a:off x="8040216" y="2582482"/>
            <a:ext cx="2808312" cy="1041629"/>
            <a:chOff x="8635975" y="2197313"/>
            <a:chExt cx="2808312" cy="104162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A1F0784-212F-4D55-BBAE-D0FDAF4A8CB8}"/>
                </a:ext>
              </a:extLst>
            </p:cNvPr>
            <p:cNvSpPr/>
            <p:nvPr/>
          </p:nvSpPr>
          <p:spPr>
            <a:xfrm>
              <a:off x="9667936" y="2457740"/>
              <a:ext cx="781202" cy="78120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98362A-3F75-48CD-A938-6F5D062BFC2B}"/>
                </a:ext>
              </a:extLst>
            </p:cNvPr>
            <p:cNvSpPr txBox="1"/>
            <p:nvPr/>
          </p:nvSpPr>
          <p:spPr>
            <a:xfrm>
              <a:off x="8635975" y="2197313"/>
              <a:ext cx="28083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Gabriola" panose="04040605051002020D02" pitchFamily="82" charset="0"/>
                  <a:ea typeface="微软雅黑" panose="020B0503020204020204" pitchFamily="34" charset="-122"/>
                </a:rPr>
                <a:t>vs</a:t>
              </a:r>
              <a:endParaRPr lang="zh-CN" altLang="en-US" sz="6000" b="1" dirty="0">
                <a:solidFill>
                  <a:schemeClr val="bg1"/>
                </a:solidFill>
                <a:latin typeface="Gabriola" panose="04040605051002020D02" pitchFamily="8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28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904EA4-5810-411B-B2DD-E2A996DA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270"/>
            <a:ext cx="12192000" cy="4091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7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765287-8699-45EB-9CB8-A17E9003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83" y="1364283"/>
            <a:ext cx="9089434" cy="412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27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03AF30-18CE-494C-BD51-A136F6DE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728699"/>
            <a:ext cx="10081120" cy="54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 descr="“event handler”的图片搜索结果">
            <a:extLst>
              <a:ext uri="{FF2B5EF4-FFF2-40B4-BE49-F238E27FC236}">
                <a16:creationId xmlns:a16="http://schemas.microsoft.com/office/drawing/2014/main" id="{29E816B0-01BA-4A61-AB9B-7F5245757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172893"/>
            <a:ext cx="9346999" cy="448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6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9631B2-F706-4106-BEA1-CD6EF55E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6" y="1238076"/>
            <a:ext cx="10641628" cy="438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0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C5A86C-FC5B-402E-B125-C0697AB3B080}"/>
              </a:ext>
            </a:extLst>
          </p:cNvPr>
          <p:cNvSpPr/>
          <p:nvPr/>
        </p:nvSpPr>
        <p:spPr>
          <a:xfrm>
            <a:off x="4295800" y="5786100"/>
            <a:ext cx="3652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F50B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</a:t>
            </a:r>
            <a:r>
              <a:rPr lang="en-US" altLang="zh-CN" sz="2800" dirty="0">
                <a:solidFill>
                  <a:srgbClr val="0F50B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spa.wangding.in</a:t>
            </a:r>
            <a:endParaRPr lang="zh-CN" altLang="en-US" sz="2800" dirty="0">
              <a:solidFill>
                <a:srgbClr val="0F50B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7B287-5CBC-4241-AA07-F12DD3A2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1047750"/>
            <a:ext cx="4143101" cy="430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8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affolding">
            <a:extLst>
              <a:ext uri="{FF2B5EF4-FFF2-40B4-BE49-F238E27FC236}">
                <a16:creationId xmlns:a16="http://schemas.microsoft.com/office/drawing/2014/main" id="{62C4EE93-7FFE-4977-953A-EF46B076E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48" y="722699"/>
            <a:ext cx="8118903" cy="5412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1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887BDB-4244-42B9-BADF-84A57AE9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4" y="346562"/>
            <a:ext cx="11424592" cy="6164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5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2B7622-B194-4BB0-ACDD-270EB4930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34"/>
            <a:ext cx="12192000" cy="596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FC824F-84D6-4E87-B299-D2F7E4F2D002}"/>
              </a:ext>
            </a:extLst>
          </p:cNvPr>
          <p:cNvSpPr/>
          <p:nvPr/>
        </p:nvSpPr>
        <p:spPr>
          <a:xfrm>
            <a:off x="6240016" y="2327910"/>
            <a:ext cx="5832648" cy="38373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B6C00A14-5B4C-4BD0-A679-5BAB0A2D68B2}"/>
              </a:ext>
            </a:extLst>
          </p:cNvPr>
          <p:cNvCxnSpPr>
            <a:cxnSpLocks/>
          </p:cNvCxnSpPr>
          <p:nvPr/>
        </p:nvCxnSpPr>
        <p:spPr>
          <a:xfrm flipV="1">
            <a:off x="6816080" y="4018280"/>
            <a:ext cx="4827280" cy="1570960"/>
          </a:xfrm>
          <a:prstGeom prst="bentConnector3">
            <a:avLst>
              <a:gd name="adj1" fmla="val 4000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4915F896-42F6-468B-A8B0-2A6996404983}"/>
              </a:ext>
            </a:extLst>
          </p:cNvPr>
          <p:cNvCxnSpPr>
            <a:cxnSpLocks/>
          </p:cNvCxnSpPr>
          <p:nvPr/>
        </p:nvCxnSpPr>
        <p:spPr>
          <a:xfrm flipV="1">
            <a:off x="6816080" y="4175760"/>
            <a:ext cx="4837440" cy="1845528"/>
          </a:xfrm>
          <a:prstGeom prst="bentConnector3">
            <a:avLst>
              <a:gd name="adj1" fmla="val 45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D3778D-E309-4C6F-870E-69C2DCDF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09D212-1583-45C7-9C18-5DAE07D92B9D}"/>
              </a:ext>
            </a:extLst>
          </p:cNvPr>
          <p:cNvCxnSpPr>
            <a:cxnSpLocks/>
          </p:cNvCxnSpPr>
          <p:nvPr/>
        </p:nvCxnSpPr>
        <p:spPr>
          <a:xfrm flipH="1">
            <a:off x="695400" y="3645024"/>
            <a:ext cx="4464496" cy="0"/>
          </a:xfrm>
          <a:prstGeom prst="line">
            <a:avLst/>
          </a:prstGeom>
          <a:ln w="190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42697"/>
            <a:ext cx="12191999" cy="137818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tIns="0" bIns="1188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 </a:t>
            </a: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F64E54-C120-4674-9611-CE51A58A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31" y="1063570"/>
            <a:ext cx="9101137" cy="473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87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FCF4C7-B7CC-4F89-B6DD-9B9D47F8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27" y="520233"/>
            <a:ext cx="8477745" cy="581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07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DA8BB7-68B2-4974-B3B9-1F05C6FA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62" y="358367"/>
            <a:ext cx="9782675" cy="614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1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77136C-B07A-43B5-9051-6489911D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14325"/>
            <a:ext cx="9925050" cy="622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3AB9C4-A59B-429A-8161-0571DAFA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58" y="335765"/>
            <a:ext cx="9854683" cy="6186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6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4576C9-20DA-4CAF-9652-CE88C84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9" y="483662"/>
            <a:ext cx="10812822" cy="58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0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53D3CE-B733-46F9-A367-D3CB75F3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87" y="764359"/>
            <a:ext cx="8889826" cy="5329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6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9F4A3C-8454-400A-BDAD-DE5D7A64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98" y="823975"/>
            <a:ext cx="9194204" cy="5210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2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768BA3-56D6-4371-A516-26ECCE0FB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695325"/>
            <a:ext cx="9344025" cy="546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72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72320E-DAC3-4E6A-9B50-B2BF093D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695325"/>
            <a:ext cx="9344025" cy="546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87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472A32-69CB-4908-806E-B99B1780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3" y="0"/>
            <a:ext cx="112452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5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A8473-27DF-4CE9-966C-02F76145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890587"/>
            <a:ext cx="7905750" cy="507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060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8F2B7C-1D54-4942-993C-58C624C1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771525"/>
            <a:ext cx="7905750" cy="531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3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AFD42C-435E-449F-8DCA-7DB67B6D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890587"/>
            <a:ext cx="7905750" cy="507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C1179D-25DB-4205-AC3E-1A9E18F9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3" y="0"/>
            <a:ext cx="101950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43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about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840417" y="2492896"/>
            <a:ext cx="744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9265840" y="3106132"/>
            <a:ext cx="208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3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goto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9948EC2-D10A-4EB4-B73A-C3F9BE26CEA9}"/>
              </a:ext>
            </a:extLst>
          </p:cNvPr>
          <p:cNvCxnSpPr/>
          <p:nvPr/>
        </p:nvCxnSpPr>
        <p:spPr>
          <a:xfrm>
            <a:off x="10092443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691845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971765" y="311007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 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goto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7717459" y="3106132"/>
            <a:ext cx="176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61BD2-AAB9-4438-9BAE-6DCF67966D07}"/>
              </a:ext>
            </a:extLst>
          </p:cNvPr>
          <p:cNvSpPr txBox="1"/>
          <p:nvPr/>
        </p:nvSpPr>
        <p:spPr>
          <a:xfrm>
            <a:off x="9480376" y="311253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goto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8AF4812-41FD-4456-9611-0AA8D54A2CE5}"/>
              </a:ext>
            </a:extLst>
          </p:cNvPr>
          <p:cNvCxnSpPr>
            <a:cxnSpLocks/>
          </p:cNvCxnSpPr>
          <p:nvPr/>
        </p:nvCxnSpPr>
        <p:spPr>
          <a:xfrm flipH="1" flipV="1">
            <a:off x="7320136" y="2473530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FEF420A-7084-492F-8442-F4DD60BBCAF4}"/>
              </a:ext>
            </a:extLst>
          </p:cNvPr>
          <p:cNvSpPr txBox="1"/>
          <p:nvPr/>
        </p:nvSpPr>
        <p:spPr>
          <a:xfrm>
            <a:off x="6059996" y="3099440"/>
            <a:ext cx="126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set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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E8A835-8748-44C4-8E69-6E5E4C65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01" y="988010"/>
            <a:ext cx="7984198" cy="4881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02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4242948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6270496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8826780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653593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439817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199456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719736" y="3110079"/>
            <a:ext cx="2952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 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checked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9042804" y="3106132"/>
            <a:ext cx="252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show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1811524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862EB44-9C96-465E-9CF0-866DFAA190DD}"/>
              </a:ext>
            </a:extLst>
          </p:cNvPr>
          <p:cNvCxnSpPr>
            <a:cxnSpLocks/>
          </p:cNvCxnSpPr>
          <p:nvPr/>
        </p:nvCxnSpPr>
        <p:spPr>
          <a:xfrm flipH="1" flipV="1">
            <a:off x="7320136" y="2473530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E914455-7966-436E-9BE3-CD8D8C916514}"/>
              </a:ext>
            </a:extLst>
          </p:cNvPr>
          <p:cNvSpPr txBox="1"/>
          <p:nvPr/>
        </p:nvSpPr>
        <p:spPr>
          <a:xfrm>
            <a:off x="6733912" y="309944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resize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13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114899B-A1BA-4BFD-922F-A3B4A284B3DD}"/>
              </a:ext>
            </a:extLst>
          </p:cNvPr>
          <p:cNvSpPr/>
          <p:nvPr/>
        </p:nvSpPr>
        <p:spPr>
          <a:xfrm>
            <a:off x="1487488" y="912914"/>
            <a:ext cx="4608512" cy="5036366"/>
          </a:xfrm>
          <a:custGeom>
            <a:avLst/>
            <a:gdLst>
              <a:gd name="connsiteX0" fmla="*/ 4608512 w 4608512"/>
              <a:gd name="connsiteY0" fmla="*/ 0 h 5036366"/>
              <a:gd name="connsiteX1" fmla="*/ 4608512 w 4608512"/>
              <a:gd name="connsiteY1" fmla="*/ 5036366 h 5036366"/>
              <a:gd name="connsiteX2" fmla="*/ 4456565 w 4608512"/>
              <a:gd name="connsiteY2" fmla="*/ 5036366 h 5036366"/>
              <a:gd name="connsiteX3" fmla="*/ 4137319 w 4608512"/>
              <a:gd name="connsiteY3" fmla="*/ 5027550 h 5036366"/>
              <a:gd name="connsiteX4" fmla="*/ 0 w 4608512"/>
              <a:gd name="connsiteY4" fmla="*/ 2520281 h 5036366"/>
              <a:gd name="connsiteX5" fmla="*/ 4608512 w 4608512"/>
              <a:gd name="connsiteY5" fmla="*/ 0 h 503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8512" h="5036366">
                <a:moveTo>
                  <a:pt x="4608512" y="0"/>
                </a:moveTo>
                <a:lnTo>
                  <a:pt x="4608512" y="5036366"/>
                </a:lnTo>
                <a:lnTo>
                  <a:pt x="4456565" y="5036366"/>
                </a:lnTo>
                <a:lnTo>
                  <a:pt x="4137319" y="5027550"/>
                </a:lnTo>
                <a:cubicBezTo>
                  <a:pt x="1813448" y="4898487"/>
                  <a:pt x="0" y="3825200"/>
                  <a:pt x="0" y="2520281"/>
                </a:cubicBezTo>
                <a:cubicBezTo>
                  <a:pt x="0" y="1128368"/>
                  <a:pt x="2063301" y="0"/>
                  <a:pt x="4608512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55A7B05-54FC-4083-B263-4BD82347626A}"/>
              </a:ext>
            </a:extLst>
          </p:cNvPr>
          <p:cNvSpPr/>
          <p:nvPr/>
        </p:nvSpPr>
        <p:spPr>
          <a:xfrm>
            <a:off x="6096000" y="912916"/>
            <a:ext cx="4608512" cy="5040559"/>
          </a:xfrm>
          <a:custGeom>
            <a:avLst/>
            <a:gdLst>
              <a:gd name="connsiteX0" fmla="*/ 12645 w 4608512"/>
              <a:gd name="connsiteY0" fmla="*/ 0 h 5040559"/>
              <a:gd name="connsiteX1" fmla="*/ 12716 w 4608512"/>
              <a:gd name="connsiteY1" fmla="*/ 0 h 5040559"/>
              <a:gd name="connsiteX2" fmla="*/ 483874 w 4608512"/>
              <a:gd name="connsiteY2" fmla="*/ 13011 h 5040559"/>
              <a:gd name="connsiteX3" fmla="*/ 4597399 w 4608512"/>
              <a:gd name="connsiteY3" fmla="*/ 2262595 h 5040559"/>
              <a:gd name="connsiteX4" fmla="*/ 4608512 w 4608512"/>
              <a:gd name="connsiteY4" fmla="*/ 2382954 h 5040559"/>
              <a:gd name="connsiteX5" fmla="*/ 4608512 w 4608512"/>
              <a:gd name="connsiteY5" fmla="*/ 2657604 h 5040559"/>
              <a:gd name="connsiteX6" fmla="*/ 4597399 w 4608512"/>
              <a:gd name="connsiteY6" fmla="*/ 2777963 h 5040559"/>
              <a:gd name="connsiteX7" fmla="*/ 12680 w 4608512"/>
              <a:gd name="connsiteY7" fmla="*/ 5040559 h 5040559"/>
              <a:gd name="connsiteX8" fmla="*/ 0 w 4608512"/>
              <a:gd name="connsiteY8" fmla="*/ 5040209 h 5040559"/>
              <a:gd name="connsiteX9" fmla="*/ 0 w 4608512"/>
              <a:gd name="connsiteY9" fmla="*/ 349 h 50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08512" h="5040559">
                <a:moveTo>
                  <a:pt x="12645" y="0"/>
                </a:moveTo>
                <a:lnTo>
                  <a:pt x="12716" y="0"/>
                </a:lnTo>
                <a:lnTo>
                  <a:pt x="483874" y="13011"/>
                </a:lnTo>
                <a:cubicBezTo>
                  <a:pt x="2652819" y="133470"/>
                  <a:pt x="4377130" y="1076453"/>
                  <a:pt x="4597399" y="2262595"/>
                </a:cubicBezTo>
                <a:lnTo>
                  <a:pt x="4608512" y="2382954"/>
                </a:lnTo>
                <a:lnTo>
                  <a:pt x="4608512" y="2657604"/>
                </a:lnTo>
                <a:lnTo>
                  <a:pt x="4597399" y="2777963"/>
                </a:lnTo>
                <a:cubicBezTo>
                  <a:pt x="4361397" y="4048830"/>
                  <a:pt x="2398815" y="5040559"/>
                  <a:pt x="12680" y="5040559"/>
                </a:cubicBezTo>
                <a:lnTo>
                  <a:pt x="0" y="5040209"/>
                </a:lnTo>
                <a:lnTo>
                  <a:pt x="0" y="34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FA755F-7CC5-4173-BA5C-6C6B07AD8CF4}"/>
              </a:ext>
            </a:extLst>
          </p:cNvPr>
          <p:cNvSpPr txBox="1"/>
          <p:nvPr/>
        </p:nvSpPr>
        <p:spPr>
          <a:xfrm>
            <a:off x="2495600" y="3068960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状态保持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3F16A-FBD9-494D-8113-C3135F5CE153}"/>
              </a:ext>
            </a:extLst>
          </p:cNvPr>
          <p:cNvSpPr txBox="1"/>
          <p:nvPr/>
        </p:nvSpPr>
        <p:spPr>
          <a:xfrm>
            <a:off x="6983266" y="3068960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数据持久化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F6D6E3-D21B-4EA4-AFF4-A4C166965635}"/>
              </a:ext>
            </a:extLst>
          </p:cNvPr>
          <p:cNvSpPr txBox="1"/>
          <p:nvPr/>
        </p:nvSpPr>
        <p:spPr>
          <a:xfrm>
            <a:off x="4687208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660066"/>
                </a:solidFill>
                <a:latin typeface="Gabriola" panose="04040605051002020D02" pitchFamily="82" charset="0"/>
                <a:ea typeface="微软雅黑" panose="020B0503020204020204" pitchFamily="34" charset="-122"/>
              </a:rPr>
              <a:t>vs</a:t>
            </a:r>
            <a:endParaRPr lang="zh-CN" altLang="en-US" sz="8000" b="1" dirty="0">
              <a:solidFill>
                <a:srgbClr val="660066"/>
              </a:solidFill>
              <a:latin typeface="Gabriola" panose="04040605051002020D02" pitchFamily="8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B6DF40-0D73-4FF4-B663-4E7DCFA869D8}"/>
              </a:ext>
            </a:extLst>
          </p:cNvPr>
          <p:cNvSpPr txBox="1"/>
          <p:nvPr/>
        </p:nvSpPr>
        <p:spPr>
          <a:xfrm>
            <a:off x="12360696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04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33EC5B-F4EE-43ED-9F36-995729496C17}"/>
              </a:ext>
            </a:extLst>
          </p:cNvPr>
          <p:cNvGrpSpPr/>
          <p:nvPr/>
        </p:nvGrpSpPr>
        <p:grpSpPr>
          <a:xfrm>
            <a:off x="1487488" y="908720"/>
            <a:ext cx="9217024" cy="5044755"/>
            <a:chOff x="1487488" y="908720"/>
            <a:chExt cx="9217024" cy="504475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5AC3A32-5776-4966-8709-0E947169CCDF}"/>
                </a:ext>
              </a:extLst>
            </p:cNvPr>
            <p:cNvSpPr/>
            <p:nvPr/>
          </p:nvSpPr>
          <p:spPr>
            <a:xfrm>
              <a:off x="1487488" y="908720"/>
              <a:ext cx="4608512" cy="504056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84230-0661-4981-845C-E5935A779089}"/>
                </a:ext>
              </a:extLst>
            </p:cNvPr>
            <p:cNvSpPr/>
            <p:nvPr/>
          </p:nvSpPr>
          <p:spPr>
            <a:xfrm>
              <a:off x="6096000" y="912915"/>
              <a:ext cx="4608512" cy="50405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DFA755F-7CC5-4173-BA5C-6C6B07AD8CF4}"/>
              </a:ext>
            </a:extLst>
          </p:cNvPr>
          <p:cNvSpPr txBox="1"/>
          <p:nvPr/>
        </p:nvSpPr>
        <p:spPr>
          <a:xfrm>
            <a:off x="2495600" y="2780928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服务器端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3F16A-FBD9-494D-8113-C3135F5CE153}"/>
              </a:ext>
            </a:extLst>
          </p:cNvPr>
          <p:cNvSpPr txBox="1"/>
          <p:nvPr/>
        </p:nvSpPr>
        <p:spPr>
          <a:xfrm>
            <a:off x="6983266" y="2780928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浏览器端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F6D6E3-D21B-4EA4-AFF4-A4C166965635}"/>
              </a:ext>
            </a:extLst>
          </p:cNvPr>
          <p:cNvSpPr txBox="1"/>
          <p:nvPr/>
        </p:nvSpPr>
        <p:spPr>
          <a:xfrm>
            <a:off x="4687208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660066"/>
                </a:solidFill>
                <a:latin typeface="Gabriola" panose="04040605051002020D02" pitchFamily="82" charset="0"/>
                <a:ea typeface="微软雅黑" panose="020B0503020204020204" pitchFamily="34" charset="-122"/>
              </a:rPr>
              <a:t>vs</a:t>
            </a:r>
            <a:endParaRPr lang="zh-CN" altLang="en-US" sz="8000" b="1" dirty="0">
              <a:solidFill>
                <a:srgbClr val="660066"/>
              </a:solidFill>
              <a:latin typeface="Gabriola" panose="04040605051002020D02" pitchFamily="8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3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6511177302&amp;di=401ed75f5f684d3fdf95119b362ce70e&amp;imgtype=0&amp;src=http%3A%2F%2Fi0.hdslb.com%2Fbfs%2Farticle%2F96b2d6fb798ae07b6cfb79a61ea00b77cf82151b.jpg">
            <a:extLst>
              <a:ext uri="{FF2B5EF4-FFF2-40B4-BE49-F238E27FC236}">
                <a16:creationId xmlns:a16="http://schemas.microsoft.com/office/drawing/2014/main" id="{0AF4CDA2-B059-4EDE-AE7A-43428F141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8" y="1866143"/>
            <a:ext cx="3125713" cy="31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timgsa.baidu.com/timg?image&amp;quality=80&amp;size=b9999_10000&amp;sec=1557197277&amp;di=3c941814d6adcfc737945e5100f0b510&amp;imgtype=jpg&amp;er=1&amp;src=http%3A%2F%2Fi6.hexunimg.cn%2F2014-01-03%2F161139953.jpg">
            <a:extLst>
              <a:ext uri="{FF2B5EF4-FFF2-40B4-BE49-F238E27FC236}">
                <a16:creationId xmlns:a16="http://schemas.microsoft.com/office/drawing/2014/main" id="{AD6302C8-58AE-4C85-B08F-9370EB23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671638"/>
            <a:ext cx="52768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10000_10000&amp;sec=1556592685&amp;di=5418ac1a43b61a520b246c3a52460728&amp;src=http://s8.sinaimg.cn/orignal/4964d055cb6566b085ec7">
            <a:extLst>
              <a:ext uri="{FF2B5EF4-FFF2-40B4-BE49-F238E27FC236}">
                <a16:creationId xmlns:a16="http://schemas.microsoft.com/office/drawing/2014/main" id="{24DFD70C-D121-47EC-A0DC-A88E353F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849" y="2060848"/>
            <a:ext cx="2383923" cy="25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5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4C6F893-F1DB-477B-BD2F-4C34D4E8C96D}"/>
              </a:ext>
            </a:extLst>
          </p:cNvPr>
          <p:cNvSpPr/>
          <p:nvPr/>
        </p:nvSpPr>
        <p:spPr>
          <a:xfrm>
            <a:off x="1893579" y="709489"/>
            <a:ext cx="7370774" cy="720080"/>
          </a:xfrm>
          <a:prstGeom prst="rect">
            <a:avLst/>
          </a:prstGeom>
          <a:solidFill>
            <a:srgbClr val="FF51CB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Cookie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0BFF7B-8EFC-4E7E-9303-BC88A36EB968}"/>
              </a:ext>
            </a:extLst>
          </p:cNvPr>
          <p:cNvSpPr/>
          <p:nvPr/>
        </p:nvSpPr>
        <p:spPr>
          <a:xfrm>
            <a:off x="1893579" y="1844824"/>
            <a:ext cx="7370774" cy="720080"/>
          </a:xfrm>
          <a:prstGeom prst="rect">
            <a:avLst/>
          </a:prstGeom>
          <a:solidFill>
            <a:srgbClr val="FF8F29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Local Storage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90885-F217-495A-9BBF-489C82E85AAB}"/>
              </a:ext>
            </a:extLst>
          </p:cNvPr>
          <p:cNvSpPr/>
          <p:nvPr/>
        </p:nvSpPr>
        <p:spPr>
          <a:xfrm>
            <a:off x="1893579" y="2924944"/>
            <a:ext cx="7370774" cy="72008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Session Storage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6442C7-D584-41E7-8F47-ECDE30265253}"/>
              </a:ext>
            </a:extLst>
          </p:cNvPr>
          <p:cNvSpPr/>
          <p:nvPr/>
        </p:nvSpPr>
        <p:spPr>
          <a:xfrm>
            <a:off x="1893579" y="4077186"/>
            <a:ext cx="7370774" cy="720080"/>
          </a:xfrm>
          <a:prstGeom prst="rect">
            <a:avLst/>
          </a:prstGeom>
          <a:solidFill>
            <a:srgbClr val="4BB2F5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Cache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EA2879-6AEA-4BDF-83F8-3DE36B286536}"/>
              </a:ext>
            </a:extLst>
          </p:cNvPr>
          <p:cNvSpPr/>
          <p:nvPr/>
        </p:nvSpPr>
        <p:spPr>
          <a:xfrm>
            <a:off x="1893579" y="5229428"/>
            <a:ext cx="7370774" cy="72008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IndexDB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3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C5A86C-FC5B-402E-B125-C0697AB3B080}"/>
              </a:ext>
            </a:extLst>
          </p:cNvPr>
          <p:cNvSpPr/>
          <p:nvPr/>
        </p:nvSpPr>
        <p:spPr>
          <a:xfrm>
            <a:off x="4295800" y="5786100"/>
            <a:ext cx="3652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F50B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</a:t>
            </a:r>
            <a:r>
              <a:rPr lang="en-US" altLang="zh-CN" sz="2800" dirty="0">
                <a:solidFill>
                  <a:srgbClr val="0F50B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spa.wangding.in</a:t>
            </a:r>
            <a:endParaRPr lang="zh-CN" altLang="en-US" sz="2800" dirty="0">
              <a:solidFill>
                <a:srgbClr val="0F50B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7B287-5CBC-4241-AA07-F12DD3A2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1047750"/>
            <a:ext cx="4143101" cy="430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front end compile">
            <a:extLst>
              <a:ext uri="{FF2B5EF4-FFF2-40B4-BE49-F238E27FC236}">
                <a16:creationId xmlns:a16="http://schemas.microsoft.com/office/drawing/2014/main" id="{16CB9CE1-16A5-4ADF-AE28-FB716CBE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75" y="835744"/>
            <a:ext cx="8865050" cy="5186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79B72B22-BA0C-4227-A76E-9E125E078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60" y="943756"/>
            <a:ext cx="8988480" cy="497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nit test">
            <a:extLst>
              <a:ext uri="{FF2B5EF4-FFF2-40B4-BE49-F238E27FC236}">
                <a16:creationId xmlns:a16="http://schemas.microsoft.com/office/drawing/2014/main" id="{D92941EF-FD93-4117-B2D9-4AD5B871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266825"/>
            <a:ext cx="8410575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8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右 1">
            <a:extLst>
              <a:ext uri="{FF2B5EF4-FFF2-40B4-BE49-F238E27FC236}">
                <a16:creationId xmlns:a16="http://schemas.microsoft.com/office/drawing/2014/main" id="{381B9C83-6E65-4A78-B614-6A56DA167FC9}"/>
              </a:ext>
            </a:extLst>
          </p:cNvPr>
          <p:cNvSpPr/>
          <p:nvPr/>
        </p:nvSpPr>
        <p:spPr>
          <a:xfrm>
            <a:off x="2855640" y="3140968"/>
            <a:ext cx="1224136" cy="64807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B69AB68-5B26-4548-83B9-C97CE1421BB8}"/>
              </a:ext>
            </a:extLst>
          </p:cNvPr>
          <p:cNvSpPr/>
          <p:nvPr/>
        </p:nvSpPr>
        <p:spPr>
          <a:xfrm>
            <a:off x="8184232" y="3127174"/>
            <a:ext cx="1224136" cy="64807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0A86EAF8-6065-4BF3-9DFB-CB553E79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2753481"/>
            <a:ext cx="1351037" cy="13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de">
            <a:extLst>
              <a:ext uri="{FF2B5EF4-FFF2-40B4-BE49-F238E27FC236}">
                <a16:creationId xmlns:a16="http://schemas.microsoft.com/office/drawing/2014/main" id="{A920C44B-9656-4B43-84EC-AB23E919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75" y="23574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2D0C5E-CB8C-4988-8787-A118E146A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422" y="2155066"/>
            <a:ext cx="4110810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4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8429ADD0-9412-4C0B-94B5-9AE13BC7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1266825"/>
            <a:ext cx="7686675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8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093E7D-F455-468A-896F-6F74EC3D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7" y="1074216"/>
            <a:ext cx="11141405" cy="4709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关图片">
            <a:extLst>
              <a:ext uri="{FF2B5EF4-FFF2-40B4-BE49-F238E27FC236}">
                <a16:creationId xmlns:a16="http://schemas.microsoft.com/office/drawing/2014/main" id="{73AB26B5-CE32-437A-8D07-565BD56C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54" y="874742"/>
            <a:ext cx="9999092" cy="5108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motocms.com/blog/wp-content/uploads/2018/07/single-page-app-1024x554.png">
            <a:extLst>
              <a:ext uri="{FF2B5EF4-FFF2-40B4-BE49-F238E27FC236}">
                <a16:creationId xmlns:a16="http://schemas.microsoft.com/office/drawing/2014/main" id="{6F7FFD82-B100-42C6-B3D0-3283BFE9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90575"/>
            <a:ext cx="97536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18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ckup_Single Page Interface Elements within a Page">
            <a:extLst>
              <a:ext uri="{FF2B5EF4-FFF2-40B4-BE49-F238E27FC236}">
                <a16:creationId xmlns:a16="http://schemas.microsoft.com/office/drawing/2014/main" id="{A29019A2-3B09-4DD4-9EB7-B851FCBB1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173710"/>
            <a:ext cx="7861285" cy="455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jsa 0101">
            <a:extLst>
              <a:ext uri="{FF2B5EF4-FFF2-40B4-BE49-F238E27FC236}">
                <a16:creationId xmlns:a16="http://schemas.microsoft.com/office/drawing/2014/main" id="{B216F673-84A6-4FF0-B234-E96D8C4C4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0900"/>
            <a:ext cx="12192000" cy="515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jsa 0105">
            <a:extLst>
              <a:ext uri="{FF2B5EF4-FFF2-40B4-BE49-F238E27FC236}">
                <a16:creationId xmlns:a16="http://schemas.microsoft.com/office/drawing/2014/main" id="{2EB699DD-C977-431B-B003-DF4616AF6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12192000" cy="47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04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jsa 0103">
            <a:extLst>
              <a:ext uri="{FF2B5EF4-FFF2-40B4-BE49-F238E27FC236}">
                <a16:creationId xmlns:a16="http://schemas.microsoft.com/office/drawing/2014/main" id="{333209B8-36D4-4A85-AFDC-E61A907F8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0900"/>
            <a:ext cx="12192000" cy="515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42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E56528-B6F7-4791-A9DD-FA3A4BC6712D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https://medium.com/@pshrmn/demystifying-single-page-applications-3068d0555d46</a:t>
            </a:r>
          </a:p>
        </p:txBody>
      </p:sp>
    </p:spTree>
    <p:extLst>
      <p:ext uri="{BB962C8B-B14F-4D97-AF65-F5344CB8AC3E}">
        <p14:creationId xmlns:p14="http://schemas.microsoft.com/office/powerpoint/2010/main" val="82971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sing LocalStorage To Expidite Single Page Application Performance">
            <a:extLst>
              <a:ext uri="{FF2B5EF4-FFF2-40B4-BE49-F238E27FC236}">
                <a16:creationId xmlns:a16="http://schemas.microsoft.com/office/drawing/2014/main" id="{126A2E2D-BB18-455D-82B1-8703992E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4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5F0004-67DB-4410-9EC0-9AF1BB5A6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638175"/>
            <a:ext cx="9925050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09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mages0.cnblogs.com/blog2015/493196/201506/1023372497383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4152" y="1714500"/>
            <a:ext cx="2057400" cy="3429000"/>
          </a:xfrm>
          <a:prstGeom prst="rect">
            <a:avLst/>
          </a:prstGeom>
          <a:noFill/>
        </p:spPr>
      </p:pic>
      <p:pic>
        <p:nvPicPr>
          <p:cNvPr id="2056" name="Picture 8" descr="http://nej.netease.com/images/datapi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528" y="2143124"/>
            <a:ext cx="2162175" cy="2571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341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search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9948EC2-D10A-4EB4-B73A-C3F9BE26CEA9}"/>
              </a:ext>
            </a:extLst>
          </p:cNvPr>
          <p:cNvCxnSpPr/>
          <p:nvPr/>
        </p:nvCxnSpPr>
        <p:spPr>
          <a:xfrm>
            <a:off x="10092443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691845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9458838-F46D-4BCA-A87A-3D9402041AE2}"/>
              </a:ext>
            </a:extLst>
          </p:cNvPr>
          <p:cNvSpPr txBox="1"/>
          <p:nvPr/>
        </p:nvSpPr>
        <p:spPr>
          <a:xfrm>
            <a:off x="-1968896" y="3821222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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971765" y="311007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  </a:t>
            </a:r>
            <a:r>
              <a:rPr lang="en-US" altLang="zh-CN" sz="3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sel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7717459" y="3106132"/>
            <a:ext cx="176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61BD2-AAB9-4438-9BAE-6DCF67966D07}"/>
              </a:ext>
            </a:extLst>
          </p:cNvPr>
          <p:cNvSpPr txBox="1"/>
          <p:nvPr/>
        </p:nvSpPr>
        <p:spPr>
          <a:xfrm>
            <a:off x="9480376" y="311253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search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8AF4812-41FD-4456-9611-0AA8D54A2CE5}"/>
              </a:ext>
            </a:extLst>
          </p:cNvPr>
          <p:cNvCxnSpPr>
            <a:cxnSpLocks/>
          </p:cNvCxnSpPr>
          <p:nvPr/>
        </p:nvCxnSpPr>
        <p:spPr>
          <a:xfrm flipH="1" flipV="1">
            <a:off x="7320136" y="2473530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FEF420A-7084-492F-8442-F4DD60BBCAF4}"/>
              </a:ext>
            </a:extLst>
          </p:cNvPr>
          <p:cNvSpPr txBox="1"/>
          <p:nvPr/>
        </p:nvSpPr>
        <p:spPr>
          <a:xfrm>
            <a:off x="6059996" y="3099440"/>
            <a:ext cx="126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set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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3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3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replace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9948EC2-D10A-4EB4-B73A-C3F9BE26CEA9}"/>
              </a:ext>
            </a:extLst>
          </p:cNvPr>
          <p:cNvCxnSpPr/>
          <p:nvPr/>
        </p:nvCxnSpPr>
        <p:spPr>
          <a:xfrm>
            <a:off x="10092443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691845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9458838-F46D-4BCA-A87A-3D9402041AE2}"/>
              </a:ext>
            </a:extLst>
          </p:cNvPr>
          <p:cNvSpPr txBox="1"/>
          <p:nvPr/>
        </p:nvSpPr>
        <p:spPr>
          <a:xfrm>
            <a:off x="-1968896" y="3821222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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971765" y="311007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 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rep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7717459" y="3106132"/>
            <a:ext cx="176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61BD2-AAB9-4438-9BAE-6DCF67966D07}"/>
              </a:ext>
            </a:extLst>
          </p:cNvPr>
          <p:cNvSpPr txBox="1"/>
          <p:nvPr/>
        </p:nvSpPr>
        <p:spPr>
          <a:xfrm>
            <a:off x="9480376" y="311253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rep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8AF4812-41FD-4456-9611-0AA8D54A2CE5}"/>
              </a:ext>
            </a:extLst>
          </p:cNvPr>
          <p:cNvCxnSpPr>
            <a:cxnSpLocks/>
          </p:cNvCxnSpPr>
          <p:nvPr/>
        </p:nvCxnSpPr>
        <p:spPr>
          <a:xfrm flipH="1" flipV="1">
            <a:off x="7320136" y="2473530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FEF420A-7084-492F-8442-F4DD60BBCAF4}"/>
              </a:ext>
            </a:extLst>
          </p:cNvPr>
          <p:cNvSpPr txBox="1"/>
          <p:nvPr/>
        </p:nvSpPr>
        <p:spPr>
          <a:xfrm>
            <a:off x="6059996" y="3099440"/>
            <a:ext cx="126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set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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3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font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9948EC2-D10A-4EB4-B73A-C3F9BE26CEA9}"/>
              </a:ext>
            </a:extLst>
          </p:cNvPr>
          <p:cNvCxnSpPr/>
          <p:nvPr/>
        </p:nvCxnSpPr>
        <p:spPr>
          <a:xfrm>
            <a:off x="10092443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691845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9458838-F46D-4BCA-A87A-3D9402041AE2}"/>
              </a:ext>
            </a:extLst>
          </p:cNvPr>
          <p:cNvSpPr txBox="1"/>
          <p:nvPr/>
        </p:nvSpPr>
        <p:spPr>
          <a:xfrm>
            <a:off x="-1968896" y="3821222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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971765" y="311007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 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7717459" y="3106132"/>
            <a:ext cx="176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61BD2-AAB9-4438-9BAE-6DCF67966D07}"/>
              </a:ext>
            </a:extLst>
          </p:cNvPr>
          <p:cNvSpPr txBox="1"/>
          <p:nvPr/>
        </p:nvSpPr>
        <p:spPr>
          <a:xfrm>
            <a:off x="9480376" y="311253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ok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A27B6D-1089-46FE-99F3-C099D6CA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84"/>
            <a:ext cx="12192000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59216DB-005F-41CD-A5D6-7DD85327BD89}"/>
              </a:ext>
            </a:extLst>
          </p:cNvPr>
          <p:cNvGrpSpPr/>
          <p:nvPr/>
        </p:nvGrpSpPr>
        <p:grpSpPr>
          <a:xfrm>
            <a:off x="3503712" y="5389475"/>
            <a:ext cx="8496944" cy="991853"/>
            <a:chOff x="3359696" y="4113076"/>
            <a:chExt cx="7488832" cy="991853"/>
          </a:xfrm>
        </p:grpSpPr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98FDE416-2839-4255-9C85-E56651E49BBA}"/>
                </a:ext>
              </a:extLst>
            </p:cNvPr>
            <p:cNvSpPr/>
            <p:nvPr/>
          </p:nvSpPr>
          <p:spPr>
            <a:xfrm rot="16200000">
              <a:off x="6834082" y="638690"/>
              <a:ext cx="540060" cy="7488832"/>
            </a:xfrm>
            <a:prstGeom prst="leftBrace">
              <a:avLst>
                <a:gd name="adj1" fmla="val 38530"/>
                <a:gd name="adj2" fmla="val 5038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9DD988D-8E33-40C2-9B30-EB76AEDF7E27}"/>
                </a:ext>
              </a:extLst>
            </p:cNvPr>
            <p:cNvSpPr txBox="1"/>
            <p:nvPr/>
          </p:nvSpPr>
          <p:spPr>
            <a:xfrm>
              <a:off x="6691520" y="479715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构建任务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44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197A0-306C-4181-9777-E2D522FE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3"/>
            <a:ext cx="12192000" cy="68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753B880-1F71-4EB1-8203-B0EDD54EAA39}"/>
              </a:ext>
            </a:extLst>
          </p:cNvPr>
          <p:cNvGrpSpPr/>
          <p:nvPr/>
        </p:nvGrpSpPr>
        <p:grpSpPr>
          <a:xfrm>
            <a:off x="481612" y="1506424"/>
            <a:ext cx="2955172" cy="3866792"/>
            <a:chOff x="481612" y="1506424"/>
            <a:chExt cx="2955172" cy="3866792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4142D7D-9DEB-4C8E-8A56-32DDBE1A0375}"/>
                </a:ext>
              </a:extLst>
            </p:cNvPr>
            <p:cNvSpPr/>
            <p:nvPr/>
          </p:nvSpPr>
          <p:spPr>
            <a:xfrm>
              <a:off x="481612" y="1506424"/>
              <a:ext cx="2952328" cy="6480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6B6D613-2A8D-444C-A897-54D68F5F457A}"/>
                </a:ext>
              </a:extLst>
            </p:cNvPr>
            <p:cNvSpPr/>
            <p:nvPr/>
          </p:nvSpPr>
          <p:spPr>
            <a:xfrm>
              <a:off x="481612" y="2154496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构建流程一定要幂等吗？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21AFCB1-9326-4A14-95A8-6896E64D34CC}"/>
                </a:ext>
              </a:extLst>
            </p:cNvPr>
            <p:cNvSpPr/>
            <p:nvPr/>
          </p:nvSpPr>
          <p:spPr>
            <a:xfrm>
              <a:off x="484456" y="2801392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应该做哪种测试？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662011-DFAA-4CE0-986D-11A7E3555618}"/>
                </a:ext>
              </a:extLst>
            </p:cNvPr>
            <p:cNvSpPr/>
            <p:nvPr/>
          </p:nvSpPr>
          <p:spPr>
            <a:xfrm>
              <a:off x="481612" y="344946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必须便于调试吗？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F632A7-24FC-4032-A0B2-43167263646E}"/>
                </a:ext>
              </a:extLst>
            </p:cNvPr>
            <p:cNvSpPr/>
            <p:nvPr/>
          </p:nvSpPr>
          <p:spPr>
            <a:xfrm>
              <a:off x="483504" y="4096360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会得到最佳结果吗？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AC67804-33AB-4961-AE5A-CC2676E15E3B}"/>
                </a:ext>
              </a:extLst>
            </p:cNvPr>
            <p:cNvSpPr/>
            <p:nvPr/>
          </p:nvSpPr>
          <p:spPr>
            <a:xfrm>
              <a:off x="483504" y="472514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构建流程要运行得快吗？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AF06CE-4965-4263-BDE1-C8430BE7597A}"/>
              </a:ext>
            </a:extLst>
          </p:cNvPr>
          <p:cNvGrpSpPr/>
          <p:nvPr/>
        </p:nvGrpSpPr>
        <p:grpSpPr>
          <a:xfrm>
            <a:off x="4079776" y="1495604"/>
            <a:ext cx="3999968" cy="3866792"/>
            <a:chOff x="4079776" y="1495604"/>
            <a:chExt cx="3999968" cy="3866792"/>
          </a:xfrm>
          <a:effectLst>
            <a:glow rad="1397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845112-175C-4FEE-92CC-6DE0682B5D60}"/>
                </a:ext>
              </a:extLst>
            </p:cNvPr>
            <p:cNvSpPr/>
            <p:nvPr/>
          </p:nvSpPr>
          <p:spPr>
            <a:xfrm>
              <a:off x="4082964" y="1495604"/>
              <a:ext cx="39967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Debug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EA68E91-4030-4036-B8F0-BA17BDE358E2}"/>
                </a:ext>
              </a:extLst>
            </p:cNvPr>
            <p:cNvSpPr/>
            <p:nvPr/>
          </p:nvSpPr>
          <p:spPr>
            <a:xfrm>
              <a:off x="4082964" y="2143676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是！对快速迭代很重要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1F9787A-FC5B-4FDE-8A72-5E749A4307AA}"/>
                </a:ext>
              </a:extLst>
            </p:cNvPr>
            <p:cNvSpPr/>
            <p:nvPr/>
          </p:nvSpPr>
          <p:spPr>
            <a:xfrm>
              <a:off x="4080728" y="2790572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Lint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代码检查 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1383FB3-6FF4-483E-92B0-EEA4DF58805A}"/>
                </a:ext>
              </a:extLst>
            </p:cNvPr>
            <p:cNvSpPr/>
            <p:nvPr/>
          </p:nvSpPr>
          <p:spPr>
            <a:xfrm>
              <a:off x="4082964" y="3438644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是。这是必须的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A12950-6E85-468D-BE29-9E079E850F9F}"/>
                </a:ext>
              </a:extLst>
            </p:cNvPr>
            <p:cNvSpPr/>
            <p:nvPr/>
          </p:nvSpPr>
          <p:spPr>
            <a:xfrm>
              <a:off x="4079776" y="4085540"/>
              <a:ext cx="399996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不会。需要调试信息，很多充分优化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369A81C-5970-4049-8041-E5EB9561AC09}"/>
                </a:ext>
              </a:extLst>
            </p:cNvPr>
            <p:cNvSpPr/>
            <p:nvPr/>
          </p:nvSpPr>
          <p:spPr>
            <a:xfrm>
              <a:off x="4079776" y="4714324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需要。快速构建可以提高开发效率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263C2C5-27BE-407C-ADAE-FCBD0D41F4DC}"/>
              </a:ext>
            </a:extLst>
          </p:cNvPr>
          <p:cNvGrpSpPr/>
          <p:nvPr/>
        </p:nvGrpSpPr>
        <p:grpSpPr>
          <a:xfrm>
            <a:off x="8760296" y="1495604"/>
            <a:ext cx="2955516" cy="3866792"/>
            <a:chOff x="8760296" y="1495604"/>
            <a:chExt cx="2955516" cy="3866792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F1BE8C5-E76C-476C-9A08-986B9FFB2BB3}"/>
                </a:ext>
              </a:extLst>
            </p:cNvPr>
            <p:cNvSpPr/>
            <p:nvPr/>
          </p:nvSpPr>
          <p:spPr>
            <a:xfrm>
              <a:off x="8763484" y="1495604"/>
              <a:ext cx="2952328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Release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4F76B0D-65B4-4BA2-B74D-EDE4AFF49641}"/>
                </a:ext>
              </a:extLst>
            </p:cNvPr>
            <p:cNvSpPr/>
            <p:nvPr/>
          </p:nvSpPr>
          <p:spPr>
            <a:xfrm>
              <a:off x="8763484" y="2143676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是！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F8A63C-B3EF-49B0-BA45-42DDC149F81F}"/>
                </a:ext>
              </a:extLst>
            </p:cNvPr>
            <p:cNvSpPr/>
            <p:nvPr/>
          </p:nvSpPr>
          <p:spPr>
            <a:xfrm>
              <a:off x="8762264" y="2790572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运行所有测试！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BFEF8F3-CD75-4722-B9F9-226FC19D4C46}"/>
                </a:ext>
              </a:extLst>
            </p:cNvPr>
            <p:cNvSpPr/>
            <p:nvPr/>
          </p:nvSpPr>
          <p:spPr>
            <a:xfrm>
              <a:off x="8763484" y="343864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不。能做到更好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F29CC3A-15AF-46DE-A64D-19794453C971}"/>
                </a:ext>
              </a:extLst>
            </p:cNvPr>
            <p:cNvSpPr/>
            <p:nvPr/>
          </p:nvSpPr>
          <p:spPr>
            <a:xfrm>
              <a:off x="8760296" y="4085540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一切为了性能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03729A7-B3D4-481D-B635-E165D69A930A}"/>
                </a:ext>
              </a:extLst>
            </p:cNvPr>
            <p:cNvSpPr/>
            <p:nvPr/>
          </p:nvSpPr>
          <p:spPr>
            <a:xfrm>
              <a:off x="8760296" y="471432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不必要。能快也很好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9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“build automation”的图片搜索结果">
            <a:extLst>
              <a:ext uri="{FF2B5EF4-FFF2-40B4-BE49-F238E27FC236}">
                <a16:creationId xmlns:a16="http://schemas.microsoft.com/office/drawing/2014/main" id="{37DFADB6-6BC9-41A4-A7E3-A987CD8E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-17528"/>
            <a:ext cx="10657184" cy="689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18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01AC4D-929E-407D-842C-177D7EF1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733550"/>
            <a:ext cx="7305675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8175E87-F4CA-42CA-9BB1-701B59DE45E6}"/>
              </a:ext>
            </a:extLst>
          </p:cNvPr>
          <p:cNvSpPr/>
          <p:nvPr/>
        </p:nvSpPr>
        <p:spPr>
          <a:xfrm rot="16200000">
            <a:off x="3503712" y="1772816"/>
            <a:ext cx="2232248" cy="32403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142C64-1AB2-4599-A1E1-3B3997DC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706388"/>
            <a:ext cx="4072746" cy="544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EF5CCE-4C40-4A28-BDB4-FA396967D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712" y="706388"/>
            <a:ext cx="4058642" cy="5535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1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ravis-ci jenkins">
            <a:extLst>
              <a:ext uri="{FF2B5EF4-FFF2-40B4-BE49-F238E27FC236}">
                <a16:creationId xmlns:a16="http://schemas.microsoft.com/office/drawing/2014/main" id="{4F76E4C1-616F-44A8-ABD5-F635BAAB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00188"/>
            <a:ext cx="6858000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7DF9BD15-84E4-4558-8DA4-FF5A4171E407}"/>
              </a:ext>
            </a:extLst>
          </p:cNvPr>
          <p:cNvSpPr/>
          <p:nvPr/>
        </p:nvSpPr>
        <p:spPr>
          <a:xfrm>
            <a:off x="6312024" y="3356992"/>
            <a:ext cx="3096344" cy="1440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6C010F-E6F1-46C4-AE1C-77AB89F7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98" y="567190"/>
            <a:ext cx="10213404" cy="5723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74FB34-25FA-44F4-AB3E-CF1F6338D1C4}"/>
              </a:ext>
            </a:extLst>
          </p:cNvPr>
          <p:cNvSpPr/>
          <p:nvPr/>
        </p:nvSpPr>
        <p:spPr>
          <a:xfrm>
            <a:off x="9468600" y="663079"/>
            <a:ext cx="1451936" cy="46166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FE55"/>
                </a:solidFill>
              </a:rPr>
              <a:t>.</a:t>
            </a:r>
            <a:r>
              <a:rPr lang="en-US" altLang="zh-CN" sz="2400" dirty="0" err="1">
                <a:solidFill>
                  <a:srgbClr val="FFFE55"/>
                </a:solidFill>
              </a:rPr>
              <a:t>travis.yml</a:t>
            </a:r>
            <a:endParaRPr lang="zh-CN" altLang="en-US" sz="2400" dirty="0">
              <a:solidFill>
                <a:srgbClr val="FFF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145FE4-0665-4710-BCE8-D4363039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58" y="598538"/>
            <a:ext cx="9744483" cy="566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EC7C2E-8765-4BFE-9340-69CCEF62F332}"/>
              </a:ext>
            </a:extLst>
          </p:cNvPr>
          <p:cNvSpPr/>
          <p:nvPr/>
        </p:nvSpPr>
        <p:spPr>
          <a:xfrm>
            <a:off x="2783632" y="1340768"/>
            <a:ext cx="6771726" cy="4154984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Travis-CI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ACC_TOKEN: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d5433f9ab6a1f8cd615b0bb5fda017b5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BRANCH:        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-pages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GH_REF: 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wangding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/{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repos_name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USER_EMAIL: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408542507@qq.com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USER_NAME: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wangding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145FE4-0665-4710-BCE8-D4363039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58" y="598538"/>
            <a:ext cx="9744483" cy="566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EC7C2E-8765-4BFE-9340-69CCEF62F332}"/>
              </a:ext>
            </a:extLst>
          </p:cNvPr>
          <p:cNvSpPr/>
          <p:nvPr/>
        </p:nvSpPr>
        <p:spPr>
          <a:xfrm>
            <a:off x="2495600" y="1124744"/>
            <a:ext cx="4345998" cy="1569660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/>
              <a:t>Travis CI </a:t>
            </a:r>
            <a:r>
              <a:rPr lang="zh-CN" altLang="en-US" sz="2400" dirty="0"/>
              <a:t>默认先执行两个脚本：</a:t>
            </a:r>
            <a:endParaRPr lang="en-US" altLang="zh-CN" sz="2400" dirty="0"/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npm</a:t>
            </a:r>
            <a:r>
              <a:rPr lang="en-US" altLang="zh-CN" sz="2400" dirty="0">
                <a:solidFill>
                  <a:srgbClr val="FF0000"/>
                </a:solidFill>
              </a:rPr>
              <a:t> install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安装项目依赖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- </a:t>
            </a:r>
            <a:r>
              <a:rPr lang="en-US" altLang="zh-CN" sz="2400" dirty="0" err="1">
                <a:solidFill>
                  <a:srgbClr val="FF0000"/>
                </a:solidFill>
              </a:rPr>
              <a:t>npm</a:t>
            </a:r>
            <a:r>
              <a:rPr lang="en-US" altLang="zh-CN" sz="2400" dirty="0">
                <a:solidFill>
                  <a:srgbClr val="FF0000"/>
                </a:solidFill>
              </a:rPr>
              <a:t> test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执行测试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75BAE1-8077-42D7-89DD-5391B0625292}"/>
              </a:ext>
            </a:extLst>
          </p:cNvPr>
          <p:cNvSpPr/>
          <p:nvPr/>
        </p:nvSpPr>
        <p:spPr>
          <a:xfrm>
            <a:off x="2495600" y="3290208"/>
            <a:ext cx="7091813" cy="1938992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 err="1"/>
              <a:t>package.json</a:t>
            </a:r>
            <a:r>
              <a:rPr lang="en-US" altLang="zh-CN" sz="2400" dirty="0"/>
              <a:t> </a:t>
            </a:r>
            <a:r>
              <a:rPr lang="zh-CN" altLang="en-US" sz="2400" dirty="0"/>
              <a:t>中默认的 </a:t>
            </a:r>
            <a:r>
              <a:rPr lang="en-US" altLang="zh-CN" sz="2400" dirty="0"/>
              <a:t>test </a:t>
            </a:r>
            <a:r>
              <a:rPr lang="zh-CN" altLang="en-US" sz="2400" dirty="0"/>
              <a:t>脚本，会导致构建失败：</a:t>
            </a:r>
            <a:endParaRPr lang="en-US" altLang="zh-CN" sz="2400" dirty="0"/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"scripts": {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    "test": "echo \"Error: no test specified\" &amp;&amp; exit 1"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  },</a:t>
            </a: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AA50D086-48CD-49A0-97B5-280D4EFC9D6E}"/>
              </a:ext>
            </a:extLst>
          </p:cNvPr>
          <p:cNvSpPr/>
          <p:nvPr/>
        </p:nvSpPr>
        <p:spPr>
          <a:xfrm rot="10800000">
            <a:off x="8472264" y="4934610"/>
            <a:ext cx="389874" cy="438605"/>
          </a:xfrm>
          <a:prstGeom prst="downArrow">
            <a:avLst/>
          </a:prstGeom>
          <a:solidFill>
            <a:srgbClr val="488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左弧形 6">
            <a:extLst>
              <a:ext uri="{FF2B5EF4-FFF2-40B4-BE49-F238E27FC236}">
                <a16:creationId xmlns:a16="http://schemas.microsoft.com/office/drawing/2014/main" id="{1C5BA27E-4F0D-49F2-BD63-34F58D205691}"/>
              </a:ext>
            </a:extLst>
          </p:cNvPr>
          <p:cNvSpPr/>
          <p:nvPr/>
        </p:nvSpPr>
        <p:spPr>
          <a:xfrm>
            <a:off x="1559496" y="2420888"/>
            <a:ext cx="864096" cy="2376264"/>
          </a:xfrm>
          <a:prstGeom prst="curvedRightArrow">
            <a:avLst>
              <a:gd name="adj1" fmla="val 25000"/>
              <a:gd name="adj2" fmla="val 42680"/>
              <a:gd name="adj3" fmla="val 22925"/>
            </a:avLst>
          </a:prstGeom>
          <a:solidFill>
            <a:srgbClr val="488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9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28" y="524238"/>
            <a:ext cx="7457143" cy="58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76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F4ABE1-667C-4A30-9098-50E48BAD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6" y="1353863"/>
            <a:ext cx="7992827" cy="415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23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27D984-526C-4E21-953E-81B8CAA2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9404BA-7E47-46F6-B7DB-C02FA843B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60" r="21730"/>
          <a:stretch/>
        </p:blipFill>
        <p:spPr>
          <a:xfrm>
            <a:off x="2567608" y="0"/>
            <a:ext cx="697517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91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A982C7-2C47-4B14-AE4A-9C4AF9412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"/>
          <a:stretch/>
        </p:blipFill>
        <p:spPr>
          <a:xfrm>
            <a:off x="1135615" y="802571"/>
            <a:ext cx="10000945" cy="554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33D751-18D4-4577-AD3C-8578391B367E}"/>
              </a:ext>
            </a:extLst>
          </p:cNvPr>
          <p:cNvSpPr/>
          <p:nvPr/>
        </p:nvSpPr>
        <p:spPr>
          <a:xfrm>
            <a:off x="1181991" y="1067544"/>
            <a:ext cx="879348" cy="488173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1B443F-2E65-4B17-B671-4A029A735893}"/>
              </a:ext>
            </a:extLst>
          </p:cNvPr>
          <p:cNvSpPr/>
          <p:nvPr/>
        </p:nvSpPr>
        <p:spPr>
          <a:xfrm>
            <a:off x="2071720" y="1484784"/>
            <a:ext cx="8496944" cy="2520280"/>
          </a:xfrm>
          <a:prstGeom prst="rect">
            <a:avLst/>
          </a:prstGeom>
          <a:noFill/>
          <a:ln>
            <a:solidFill>
              <a:srgbClr val="FFF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3EA839-61DB-4039-8777-A8D63A8A1F86}"/>
              </a:ext>
            </a:extLst>
          </p:cNvPr>
          <p:cNvSpPr/>
          <p:nvPr/>
        </p:nvSpPr>
        <p:spPr>
          <a:xfrm>
            <a:off x="2071720" y="4191470"/>
            <a:ext cx="8496944" cy="504057"/>
          </a:xfrm>
          <a:prstGeom prst="rect">
            <a:avLst/>
          </a:prstGeom>
          <a:noFill/>
          <a:ln>
            <a:solidFill>
              <a:srgbClr val="FF5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0CA225-4EE7-4D08-AFAF-2E5C03A5E97E}"/>
              </a:ext>
            </a:extLst>
          </p:cNvPr>
          <p:cNvSpPr/>
          <p:nvPr/>
        </p:nvSpPr>
        <p:spPr>
          <a:xfrm>
            <a:off x="2071720" y="4869159"/>
            <a:ext cx="8496944" cy="504057"/>
          </a:xfrm>
          <a:prstGeom prst="rect">
            <a:avLst/>
          </a:prstGeom>
          <a:noFill/>
          <a:ln>
            <a:solidFill>
              <a:srgbClr val="55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90128-7F24-4473-8EE6-9EB7DF0407DD}"/>
              </a:ext>
            </a:extLst>
          </p:cNvPr>
          <p:cNvSpPr/>
          <p:nvPr/>
        </p:nvSpPr>
        <p:spPr>
          <a:xfrm>
            <a:off x="1135616" y="476672"/>
            <a:ext cx="10000944" cy="50405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5CC5F0-C84E-4086-A80A-F902187C418C}"/>
              </a:ext>
            </a:extLst>
          </p:cNvPr>
          <p:cNvSpPr/>
          <p:nvPr/>
        </p:nvSpPr>
        <p:spPr>
          <a:xfrm>
            <a:off x="9048328" y="663079"/>
            <a:ext cx="1569982" cy="46166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FE55"/>
                </a:solidFill>
              </a:rPr>
              <a:t>Gruntfile.js</a:t>
            </a:r>
            <a:endParaRPr lang="zh-CN" altLang="en-US" sz="2400" dirty="0">
              <a:solidFill>
                <a:srgbClr val="FFF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3" animBg="1"/>
      <p:bldP spid="5" grpId="2" animBg="1"/>
      <p:bldP spid="6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yQMlZSgr9xhSLAha_XMHIA.png">
            <a:extLst>
              <a:ext uri="{FF2B5EF4-FFF2-40B4-BE49-F238E27FC236}">
                <a16:creationId xmlns:a16="http://schemas.microsoft.com/office/drawing/2014/main" id="{A1933587-82A0-43FF-9FB7-7A1BEEA36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00" y="1156406"/>
            <a:ext cx="9696400" cy="454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“segmentfault logo”的图片搜索结果">
            <a:extLst>
              <a:ext uri="{FF2B5EF4-FFF2-40B4-BE49-F238E27FC236}">
                <a16:creationId xmlns:a16="http://schemas.microsoft.com/office/drawing/2014/main" id="{B3609F43-7D88-4697-9125-2A92AB7DB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66" y="247650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mark">
            <a:extLst>
              <a:ext uri="{FF2B5EF4-FFF2-40B4-BE49-F238E27FC236}">
                <a16:creationId xmlns:a16="http://schemas.microsoft.com/office/drawing/2014/main" id="{0189FF5F-30C1-4691-9DD5-143AB540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相关图片">
            <a:extLst>
              <a:ext uri="{FF2B5EF4-FFF2-40B4-BE49-F238E27FC236}">
                <a16:creationId xmlns:a16="http://schemas.microsoft.com/office/drawing/2014/main" id="{D47131F1-4190-43EB-8312-788163FD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2475317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TypeScript logo”的图片搜索结果">
            <a:extLst>
              <a:ext uri="{FF2B5EF4-FFF2-40B4-BE49-F238E27FC236}">
                <a16:creationId xmlns:a16="http://schemas.microsoft.com/office/drawing/2014/main" id="{A385B549-8321-4960-B9AC-BF000944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55" y="2033587"/>
            <a:ext cx="2790825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2D247B-B21D-48E3-B002-8BFCDCDEF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424186"/>
            <a:ext cx="4009628" cy="400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8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nchoo.net/wp-content/uploads/2016/05/Magento-2-CSS-preprocessing-v1.png">
            <a:extLst>
              <a:ext uri="{FF2B5EF4-FFF2-40B4-BE49-F238E27FC236}">
                <a16:creationId xmlns:a16="http://schemas.microsoft.com/office/drawing/2014/main" id="{F55E6645-EBD4-4890-8921-4E677F8A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73" y="1612788"/>
            <a:ext cx="9192254" cy="36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2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1BA136-7036-4670-B814-BB9FA937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直角三角形 3">
            <a:extLst>
              <a:ext uri="{FF2B5EF4-FFF2-40B4-BE49-F238E27FC236}">
                <a16:creationId xmlns:a16="http://schemas.microsoft.com/office/drawing/2014/main" id="{704D81A9-CEF7-424D-98E2-D0433BE40A03}"/>
              </a:ext>
            </a:extLst>
          </p:cNvPr>
          <p:cNvSpPr/>
          <p:nvPr/>
        </p:nvSpPr>
        <p:spPr>
          <a:xfrm rot="5400000">
            <a:off x="-435064" y="426328"/>
            <a:ext cx="4085808" cy="3215680"/>
          </a:xfrm>
          <a:prstGeom prst="rtTriangle">
            <a:avLst/>
          </a:prstGeom>
          <a:solidFill>
            <a:srgbClr val="EEECE1"/>
          </a:solidFill>
          <a:ln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768A8203-AD68-4B54-9F87-A1FC83B3688C}"/>
              </a:ext>
            </a:extLst>
          </p:cNvPr>
          <p:cNvSpPr/>
          <p:nvPr/>
        </p:nvSpPr>
        <p:spPr>
          <a:xfrm rot="16200000">
            <a:off x="9574047" y="3215992"/>
            <a:ext cx="4085810" cy="3215679"/>
          </a:xfrm>
          <a:prstGeom prst="rtTriangle">
            <a:avLst/>
          </a:prstGeom>
          <a:solidFill>
            <a:srgbClr val="EEECE1"/>
          </a:solidFill>
          <a:ln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0C7A7DE-59B7-46ED-9475-A647A531A9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716162"/>
              </p:ext>
            </p:extLst>
          </p:nvPr>
        </p:nvGraphicFramePr>
        <p:xfrm>
          <a:off x="3096344" y="719666"/>
          <a:ext cx="6096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851AA6B0-A3A8-488A-893E-2541DD8D1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604616"/>
              </p:ext>
            </p:extLst>
          </p:nvPr>
        </p:nvGraphicFramePr>
        <p:xfrm>
          <a:off x="-20320" y="3985"/>
          <a:ext cx="6096000" cy="792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059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74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6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5AC03C-4403-45D0-B413-D2ED3C0BB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65" r="978" b="30182"/>
          <a:stretch/>
        </p:blipFill>
        <p:spPr>
          <a:xfrm>
            <a:off x="0" y="1412775"/>
            <a:ext cx="12288688" cy="403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DB74AF-DA91-48E9-B683-AF09C1C4635B}"/>
              </a:ext>
            </a:extLst>
          </p:cNvPr>
          <p:cNvSpPr/>
          <p:nvPr/>
        </p:nvSpPr>
        <p:spPr>
          <a:xfrm>
            <a:off x="3719736" y="1484784"/>
            <a:ext cx="720080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216C13-710F-46D0-9406-198DB7A02AB1}"/>
              </a:ext>
            </a:extLst>
          </p:cNvPr>
          <p:cNvSpPr/>
          <p:nvPr/>
        </p:nvSpPr>
        <p:spPr>
          <a:xfrm>
            <a:off x="839416" y="5085184"/>
            <a:ext cx="21602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883874-4815-4A13-9453-7982E9B05B54}"/>
              </a:ext>
            </a:extLst>
          </p:cNvPr>
          <p:cNvSpPr/>
          <p:nvPr/>
        </p:nvSpPr>
        <p:spPr>
          <a:xfrm>
            <a:off x="1343472" y="4860872"/>
            <a:ext cx="2736304" cy="480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463FD4"/>
                </a:solidFill>
              </a:rPr>
              <a:t>http://eslint.cn/</a:t>
            </a:r>
            <a:endParaRPr lang="zh-CN" altLang="en-US" sz="2800" dirty="0">
              <a:solidFill>
                <a:srgbClr val="463F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9B386D-30F8-4803-8897-1CE90848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4" y="1348559"/>
            <a:ext cx="10973751" cy="41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0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288F11-1565-45EF-8C89-7EC598DE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" y="780820"/>
            <a:ext cx="11126164" cy="529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6F0DFD-A1E5-4909-B9F3-8F97B563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7" y="0"/>
            <a:ext cx="1156260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B0EB13-8121-4455-8644-3117D815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7" y="0"/>
            <a:ext cx="1156260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98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33A79A-5080-4128-8C28-67512804A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61962"/>
            <a:ext cx="8153400" cy="593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E09E39-76A8-4D91-BAFE-BC5D1C2853DE}"/>
              </a:ext>
            </a:extLst>
          </p:cNvPr>
          <p:cNvSpPr/>
          <p:nvPr/>
        </p:nvSpPr>
        <p:spPr>
          <a:xfrm>
            <a:off x="2855640" y="865896"/>
            <a:ext cx="6624736" cy="461665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         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8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EBA951-48CF-4114-B2F5-E2A89C20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647700"/>
            <a:ext cx="6848475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7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95E228-D9E7-4527-91CA-5A2A9A80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7" y="0"/>
            <a:ext cx="1156260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8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9468AC-AB7A-4027-94BD-8EB3CA1E6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44" y="825667"/>
            <a:ext cx="9164712" cy="5206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0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ssociationsnow.com/wp-content/uploads/2016/01/0111_javascript-800x480.jpg">
            <a:extLst>
              <a:ext uri="{FF2B5EF4-FFF2-40B4-BE49-F238E27FC236}">
                <a16:creationId xmlns:a16="http://schemas.microsoft.com/office/drawing/2014/main" id="{E3B81D86-4121-4550-9306-E596E7A6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7620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3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D1EC3DC-1111-4100-9C3C-F82E5B238B95}"/>
              </a:ext>
            </a:extLst>
          </p:cNvPr>
          <p:cNvSpPr/>
          <p:nvPr/>
        </p:nvSpPr>
        <p:spPr>
          <a:xfrm>
            <a:off x="5352562" y="3158066"/>
            <a:ext cx="2980266" cy="2980266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0126" tIns="759073" rIns="660126" bIns="811195" numCol="1" spcCol="1270" anchor="ctr" anchorCtr="0">
            <a:noAutofit/>
          </a:bodyPr>
          <a:lstStyle/>
          <a:p>
            <a:pPr marL="0" lvl="0" indent="0" algn="ctr" defTabSz="2133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8DA2F2A-AA22-4FB7-B22F-D80C6FF0A7D9}"/>
              </a:ext>
            </a:extLst>
          </p:cNvPr>
          <p:cNvSpPr/>
          <p:nvPr/>
        </p:nvSpPr>
        <p:spPr>
          <a:xfrm>
            <a:off x="3618589" y="2453639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26" tIns="584524" rIns="581226" bIns="584524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1541AF2-93E4-4BC7-9123-E4B219D41737}"/>
              </a:ext>
            </a:extLst>
          </p:cNvPr>
          <p:cNvSpPr/>
          <p:nvPr/>
        </p:nvSpPr>
        <p:spPr>
          <a:xfrm>
            <a:off x="4593948" y="719665"/>
            <a:ext cx="2600961" cy="2600961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2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987" tIns="739987" rIns="739988" bIns="739988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环形 6">
            <a:extLst>
              <a:ext uri="{FF2B5EF4-FFF2-40B4-BE49-F238E27FC236}">
                <a16:creationId xmlns:a16="http://schemas.microsoft.com/office/drawing/2014/main" id="{FE3943F8-1DF8-49F2-89A6-0142BF874BA4}"/>
              </a:ext>
            </a:extLst>
          </p:cNvPr>
          <p:cNvSpPr/>
          <p:nvPr/>
        </p:nvSpPr>
        <p:spPr>
          <a:xfrm>
            <a:off x="5137073" y="2700530"/>
            <a:ext cx="3814741" cy="3814741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>
            <a:extLst>
              <a:ext uri="{FF2B5EF4-FFF2-40B4-BE49-F238E27FC236}">
                <a16:creationId xmlns:a16="http://schemas.microsoft.com/office/drawing/2014/main" id="{3F2EDBDD-0A67-4D8A-8380-AED59C3F6309}"/>
              </a:ext>
            </a:extLst>
          </p:cNvPr>
          <p:cNvSpPr/>
          <p:nvPr/>
        </p:nvSpPr>
        <p:spPr>
          <a:xfrm>
            <a:off x="3234734" y="1968806"/>
            <a:ext cx="2771648" cy="2771648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箭头: 环形 8">
            <a:extLst>
              <a:ext uri="{FF2B5EF4-FFF2-40B4-BE49-F238E27FC236}">
                <a16:creationId xmlns:a16="http://schemas.microsoft.com/office/drawing/2014/main" id="{527E3179-7A87-4BC3-904C-0081428F4817}"/>
              </a:ext>
            </a:extLst>
          </p:cNvPr>
          <p:cNvSpPr/>
          <p:nvPr/>
        </p:nvSpPr>
        <p:spPr>
          <a:xfrm>
            <a:off x="4341363" y="487890"/>
            <a:ext cx="2988394" cy="2988394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9F9AC2-C93E-43F9-ACD2-560A540978BF}"/>
              </a:ext>
            </a:extLst>
          </p:cNvPr>
          <p:cNvSpPr txBox="1"/>
          <p:nvPr/>
        </p:nvSpPr>
        <p:spPr>
          <a:xfrm>
            <a:off x="5466322" y="1556792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语法错误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DD54FE-1033-411B-93F6-63A35BE6DD0A}"/>
              </a:ext>
            </a:extLst>
          </p:cNvPr>
          <p:cNvSpPr txBox="1"/>
          <p:nvPr/>
        </p:nvSpPr>
        <p:spPr>
          <a:xfrm>
            <a:off x="4223792" y="3050957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逻辑错误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AE09B1-99B8-460B-AB05-9B2F760F9034}"/>
              </a:ext>
            </a:extLst>
          </p:cNvPr>
          <p:cNvSpPr txBox="1"/>
          <p:nvPr/>
        </p:nvSpPr>
        <p:spPr>
          <a:xfrm>
            <a:off x="5807968" y="4100879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</a:p>
        </p:txBody>
      </p:sp>
    </p:spTree>
    <p:extLst>
      <p:ext uri="{BB962C8B-B14F-4D97-AF65-F5344CB8AC3E}">
        <p14:creationId xmlns:p14="http://schemas.microsoft.com/office/powerpoint/2010/main" val="41809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itwaretechnologies.com/wp-content/uploads/2017/04/k1-1.png">
            <a:extLst>
              <a:ext uri="{FF2B5EF4-FFF2-40B4-BE49-F238E27FC236}">
                <a16:creationId xmlns:a16="http://schemas.microsoft.com/office/drawing/2014/main" id="{09160C56-9592-450D-8D28-6D97A0AE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56" y="476672"/>
            <a:ext cx="5087888" cy="257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ematestingstuff.files.wordpress.com/2015/07/white-box-testing.png">
            <a:extLst>
              <a:ext uri="{FF2B5EF4-FFF2-40B4-BE49-F238E27FC236}">
                <a16:creationId xmlns:a16="http://schemas.microsoft.com/office/drawing/2014/main" id="{04A88C58-3A9A-4148-9F12-2844BA03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56" y="3861048"/>
            <a:ext cx="5087888" cy="257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3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60logica.com/blog/wp-content/uploads/2014/08/The-Role-of-Static-Dynamic-Testing-in-SDLC.jpg">
            <a:extLst>
              <a:ext uri="{FF2B5EF4-FFF2-40B4-BE49-F238E27FC236}">
                <a16:creationId xmlns:a16="http://schemas.microsoft.com/office/drawing/2014/main" id="{794D4565-E423-4F87-9F1E-F81ADC52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00250"/>
            <a:ext cx="6096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2B2D3B1B-171A-40B6-A7B6-FABAF477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841514"/>
            <a:ext cx="7992888" cy="5128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A0BCAA-E3CF-4B12-A71E-B182B23B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942975"/>
            <a:ext cx="7962900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68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4F5F8-F43D-4F60-B411-60B6DB33A8B6}"/>
              </a:ext>
            </a:extLst>
          </p:cNvPr>
          <p:cNvSpPr/>
          <p:nvPr/>
        </p:nvSpPr>
        <p:spPr>
          <a:xfrm>
            <a:off x="810952" y="1493492"/>
            <a:ext cx="4884454" cy="8839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测试面尽量窄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F646BE-A61A-48E0-BB92-369808EEE295}"/>
              </a:ext>
            </a:extLst>
          </p:cNvPr>
          <p:cNvSpPr/>
          <p:nvPr/>
        </p:nvSpPr>
        <p:spPr>
          <a:xfrm>
            <a:off x="810952" y="2571179"/>
            <a:ext cx="4884454" cy="8839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依赖使用桩件来实现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54A50F-A183-423D-AE09-2AA31F5F05C6}"/>
              </a:ext>
            </a:extLst>
          </p:cNvPr>
          <p:cNvSpPr/>
          <p:nvPr/>
        </p:nvSpPr>
        <p:spPr>
          <a:xfrm>
            <a:off x="810952" y="3673348"/>
            <a:ext cx="4884454" cy="8839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目的是只测一个组件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1BA565-B9D5-45F5-99BF-07781D0C4045}"/>
              </a:ext>
            </a:extLst>
          </p:cNvPr>
          <p:cNvSpPr/>
          <p:nvPr/>
        </p:nvSpPr>
        <p:spPr>
          <a:xfrm>
            <a:off x="6410159" y="1491157"/>
            <a:ext cx="4884454" cy="883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测试面尽量广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F33E15-5EFB-40DA-B00C-4E2FCB63439D}"/>
              </a:ext>
            </a:extLst>
          </p:cNvPr>
          <p:cNvSpPr/>
          <p:nvPr/>
        </p:nvSpPr>
        <p:spPr>
          <a:xfrm>
            <a:off x="6410159" y="2568844"/>
            <a:ext cx="4884454" cy="883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只有外部资源使用桩件实现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BB3AC5-D655-4FE1-9DE5-844CD0B89BDA}"/>
              </a:ext>
            </a:extLst>
          </p:cNvPr>
          <p:cNvSpPr/>
          <p:nvPr/>
        </p:nvSpPr>
        <p:spPr>
          <a:xfrm>
            <a:off x="6410159" y="3671013"/>
            <a:ext cx="4884454" cy="883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把应用看成一个整体去测试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A694E5-9EDB-4E2A-A2BE-54E3BEC65AAF}"/>
              </a:ext>
            </a:extLst>
          </p:cNvPr>
          <p:cNvSpPr/>
          <p:nvPr/>
        </p:nvSpPr>
        <p:spPr>
          <a:xfrm>
            <a:off x="580892" y="212333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602FD7-9426-4F26-9F89-3B19AD08DBA6}"/>
              </a:ext>
            </a:extLst>
          </p:cNvPr>
          <p:cNvSpPr/>
          <p:nvPr/>
        </p:nvSpPr>
        <p:spPr>
          <a:xfrm>
            <a:off x="602661" y="573745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隔离测试单个组件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C3C084-126D-4AAE-8361-23C32F795817}"/>
              </a:ext>
            </a:extLst>
          </p:cNvPr>
          <p:cNvSpPr/>
          <p:nvPr/>
        </p:nvSpPr>
        <p:spPr>
          <a:xfrm>
            <a:off x="6175747" y="206058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C980179-0E03-4E53-8754-49EA6C17E921}"/>
              </a:ext>
            </a:extLst>
          </p:cNvPr>
          <p:cNvSpPr/>
          <p:nvPr/>
        </p:nvSpPr>
        <p:spPr>
          <a:xfrm>
            <a:off x="6197516" y="567470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测试不同组件之间的交互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AD82FF-5629-4207-ADA6-7DDBB600D0B8}"/>
              </a:ext>
            </a:extLst>
          </p:cNvPr>
          <p:cNvSpPr/>
          <p:nvPr/>
        </p:nvSpPr>
        <p:spPr>
          <a:xfrm>
            <a:off x="6684154" y="4633284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集成测试最适合在浏览器中自动进行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6AB24A-3028-4AB1-ACA3-481E6ACE02AA}"/>
              </a:ext>
            </a:extLst>
          </p:cNvPr>
          <p:cNvSpPr/>
          <p:nvPr/>
        </p:nvSpPr>
        <p:spPr>
          <a:xfrm>
            <a:off x="1631504" y="4633284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纯函数最适合使用单元测试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3C5922-CD08-461E-A909-376CC0F826D8}"/>
              </a:ext>
            </a:extLst>
          </p:cNvPr>
          <p:cNvSpPr/>
          <p:nvPr/>
        </p:nvSpPr>
        <p:spPr>
          <a:xfrm>
            <a:off x="1631504" y="5497380"/>
            <a:ext cx="9568680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单元测试和集成测试两者的区别，注意，两种测试都需要编写，二者之间不是互相排斥的。</a:t>
            </a:r>
          </a:p>
        </p:txBody>
      </p:sp>
    </p:spTree>
    <p:extLst>
      <p:ext uri="{BB962C8B-B14F-4D97-AF65-F5344CB8AC3E}">
        <p14:creationId xmlns:p14="http://schemas.microsoft.com/office/powerpoint/2010/main" val="48271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B8BEC3-B360-457F-ADBD-E57F1B94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697" y="761442"/>
            <a:ext cx="8624605" cy="53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2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18F81E-8978-4C41-960F-168BC0E99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45" y="923808"/>
            <a:ext cx="8479110" cy="5010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24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83" y="1440395"/>
            <a:ext cx="7253234" cy="397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66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015E3F-D9F4-40A5-9556-0F3EA160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1" y="0"/>
            <a:ext cx="112063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1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586"/>
          <a:stretch/>
        </p:blipFill>
        <p:spPr>
          <a:xfrm>
            <a:off x="1305575" y="468499"/>
            <a:ext cx="9364949" cy="5921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5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2386143"/>
            <a:ext cx="8685714" cy="20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26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20" y="195666"/>
            <a:ext cx="7714286" cy="64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3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83D03A-F07A-4266-982C-DD2555EE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2" y="0"/>
            <a:ext cx="1109895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uanyifeng.com/blogimg/asset/2015/bg2015060802.jpg">
            <a:extLst>
              <a:ext uri="{FF2B5EF4-FFF2-40B4-BE49-F238E27FC236}">
                <a16:creationId xmlns:a16="http://schemas.microsoft.com/office/drawing/2014/main" id="{D5FFB0E9-51F7-4F37-AE1E-E67E23B8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285875"/>
            <a:ext cx="5715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-5704" r="17905"/>
          <a:stretch/>
        </p:blipFill>
        <p:spPr>
          <a:xfrm>
            <a:off x="672307" y="2287718"/>
            <a:ext cx="10704512" cy="228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3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F74D86-B438-4467-99F9-0C2CEF78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384" y="0"/>
            <a:ext cx="12492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50BED6-F448-40A5-8AF9-627B7B5C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7" y="0"/>
            <a:ext cx="1156260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27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4C457F8B-1240-4541-A72A-065AC557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66825"/>
            <a:ext cx="8763000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D1EC3DC-1111-4100-9C3C-F82E5B238B95}"/>
              </a:ext>
            </a:extLst>
          </p:cNvPr>
          <p:cNvSpPr/>
          <p:nvPr/>
        </p:nvSpPr>
        <p:spPr>
          <a:xfrm>
            <a:off x="5352562" y="3158066"/>
            <a:ext cx="2980266" cy="2980266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0126" tIns="759073" rIns="660126" bIns="811195" numCol="1" spcCol="1270" anchor="ctr" anchorCtr="0">
            <a:noAutofit/>
          </a:bodyPr>
          <a:lstStyle/>
          <a:p>
            <a:pPr marL="0" lvl="0" indent="0" algn="ctr" defTabSz="2133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8DA2F2A-AA22-4FB7-B22F-D80C6FF0A7D9}"/>
              </a:ext>
            </a:extLst>
          </p:cNvPr>
          <p:cNvSpPr/>
          <p:nvPr/>
        </p:nvSpPr>
        <p:spPr>
          <a:xfrm>
            <a:off x="3618589" y="2453639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26" tIns="584524" rIns="581226" bIns="584524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1541AF2-93E4-4BC7-9123-E4B219D41737}"/>
              </a:ext>
            </a:extLst>
          </p:cNvPr>
          <p:cNvSpPr/>
          <p:nvPr/>
        </p:nvSpPr>
        <p:spPr>
          <a:xfrm>
            <a:off x="4593948" y="719665"/>
            <a:ext cx="2600961" cy="2600961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2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987" tIns="739987" rIns="739988" bIns="739988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环形 6">
            <a:extLst>
              <a:ext uri="{FF2B5EF4-FFF2-40B4-BE49-F238E27FC236}">
                <a16:creationId xmlns:a16="http://schemas.microsoft.com/office/drawing/2014/main" id="{FE3943F8-1DF8-49F2-89A6-0142BF874BA4}"/>
              </a:ext>
            </a:extLst>
          </p:cNvPr>
          <p:cNvSpPr/>
          <p:nvPr/>
        </p:nvSpPr>
        <p:spPr>
          <a:xfrm>
            <a:off x="5137073" y="2700530"/>
            <a:ext cx="3814741" cy="3814741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>
            <a:extLst>
              <a:ext uri="{FF2B5EF4-FFF2-40B4-BE49-F238E27FC236}">
                <a16:creationId xmlns:a16="http://schemas.microsoft.com/office/drawing/2014/main" id="{3F2EDBDD-0A67-4D8A-8380-AED59C3F6309}"/>
              </a:ext>
            </a:extLst>
          </p:cNvPr>
          <p:cNvSpPr/>
          <p:nvPr/>
        </p:nvSpPr>
        <p:spPr>
          <a:xfrm>
            <a:off x="3234734" y="1968806"/>
            <a:ext cx="2771648" cy="2771648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箭头: 环形 8">
            <a:extLst>
              <a:ext uri="{FF2B5EF4-FFF2-40B4-BE49-F238E27FC236}">
                <a16:creationId xmlns:a16="http://schemas.microsoft.com/office/drawing/2014/main" id="{527E3179-7A87-4BC3-904C-0081428F4817}"/>
              </a:ext>
            </a:extLst>
          </p:cNvPr>
          <p:cNvSpPr/>
          <p:nvPr/>
        </p:nvSpPr>
        <p:spPr>
          <a:xfrm>
            <a:off x="4341363" y="487890"/>
            <a:ext cx="2988394" cy="2988394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9F9AC2-C93E-43F9-ACD2-560A540978BF}"/>
              </a:ext>
            </a:extLst>
          </p:cNvPr>
          <p:cNvSpPr txBox="1"/>
          <p:nvPr/>
        </p:nvSpPr>
        <p:spPr>
          <a:xfrm>
            <a:off x="5466322" y="1556792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隔离依赖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DD54FE-1033-411B-93F6-63A35BE6DD0A}"/>
              </a:ext>
            </a:extLst>
          </p:cNvPr>
          <p:cNvSpPr txBox="1"/>
          <p:nvPr/>
        </p:nvSpPr>
        <p:spPr>
          <a:xfrm>
            <a:off x="4151784" y="3050957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AE09B1-99B8-460B-AB05-9B2F760F9034}"/>
              </a:ext>
            </a:extLst>
          </p:cNvPr>
          <p:cNvSpPr txBox="1"/>
          <p:nvPr/>
        </p:nvSpPr>
        <p:spPr>
          <a:xfrm>
            <a:off x="6096000" y="4005064"/>
            <a:ext cx="1592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设计可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测代码</a:t>
            </a:r>
          </a:p>
        </p:txBody>
      </p:sp>
    </p:spTree>
    <p:extLst>
      <p:ext uri="{BB962C8B-B14F-4D97-AF65-F5344CB8AC3E}">
        <p14:creationId xmlns:p14="http://schemas.microsoft.com/office/powerpoint/2010/main" val="31687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168ED6-4E5C-4059-B738-B7EA3D54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27" y="600761"/>
            <a:ext cx="9325746" cy="565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0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B79D77-9C30-4E1E-BDAA-BAAA44F9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A66E57-B89A-4E08-94E5-FA6E22F7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49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515050-8D65-4B0B-BC50-729BD27E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24"/>
            <a:ext cx="12192000" cy="669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6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29F21F-507E-4DFB-8569-C90DE9AC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43" y="0"/>
            <a:ext cx="1124071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86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A30FA0-3DD2-4C47-8FDF-E61205C4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59" y="0"/>
            <a:ext cx="1180508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7C77BC-2F43-43F7-BDFA-905EA5AE6FA1}"/>
              </a:ext>
            </a:extLst>
          </p:cNvPr>
          <p:cNvCxnSpPr>
            <a:cxnSpLocks/>
          </p:cNvCxnSpPr>
          <p:nvPr/>
        </p:nvCxnSpPr>
        <p:spPr>
          <a:xfrm>
            <a:off x="839416" y="5157192"/>
            <a:ext cx="61206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37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C38171-96C9-4D93-AB7F-AADC76A1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55" y="257524"/>
            <a:ext cx="4702309" cy="6342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4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nify HTML, CSS and JavaScript Code">
            <a:extLst>
              <a:ext uri="{FF2B5EF4-FFF2-40B4-BE49-F238E27FC236}">
                <a16:creationId xmlns:a16="http://schemas.microsoft.com/office/drawing/2014/main" id="{112C347B-D921-41E6-86A7-97E346EA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316765"/>
            <a:ext cx="6336704" cy="4224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DAE155-8D12-4957-9C0E-BF435C4F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29" y="919141"/>
            <a:ext cx="9357142" cy="501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C8C92A-86A5-46A6-9D21-A830CE8DC871}"/>
              </a:ext>
            </a:extLst>
          </p:cNvPr>
          <p:cNvSpPr txBox="1"/>
          <p:nvPr/>
        </p:nvSpPr>
        <p:spPr>
          <a:xfrm>
            <a:off x="6960096" y="3198166"/>
            <a:ext cx="3024336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压缩前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1714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33231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33EC5B-F4EE-43ED-9F36-995729496C17}"/>
              </a:ext>
            </a:extLst>
          </p:cNvPr>
          <p:cNvGrpSpPr/>
          <p:nvPr/>
        </p:nvGrpSpPr>
        <p:grpSpPr>
          <a:xfrm>
            <a:off x="1487488" y="908720"/>
            <a:ext cx="9217024" cy="5044755"/>
            <a:chOff x="1487488" y="908720"/>
            <a:chExt cx="9217024" cy="504475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5AC3A32-5776-4966-8709-0E947169CCDF}"/>
                </a:ext>
              </a:extLst>
            </p:cNvPr>
            <p:cNvSpPr/>
            <p:nvPr/>
          </p:nvSpPr>
          <p:spPr>
            <a:xfrm>
              <a:off x="1487488" y="908720"/>
              <a:ext cx="4608512" cy="504056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84230-0661-4981-845C-E5935A779089}"/>
                </a:ext>
              </a:extLst>
            </p:cNvPr>
            <p:cNvSpPr/>
            <p:nvPr/>
          </p:nvSpPr>
          <p:spPr>
            <a:xfrm>
              <a:off x="6096000" y="912915"/>
              <a:ext cx="4608512" cy="50405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DFA755F-7CC5-4173-BA5C-6C6B07AD8CF4}"/>
              </a:ext>
            </a:extLst>
          </p:cNvPr>
          <p:cNvSpPr txBox="1"/>
          <p:nvPr/>
        </p:nvSpPr>
        <p:spPr>
          <a:xfrm>
            <a:off x="2495600" y="3075057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3F16A-FBD9-494D-8113-C3135F5CE153}"/>
              </a:ext>
            </a:extLst>
          </p:cNvPr>
          <p:cNvSpPr txBox="1"/>
          <p:nvPr/>
        </p:nvSpPr>
        <p:spPr>
          <a:xfrm>
            <a:off x="6983266" y="3075057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02C6B7E-1CCF-4B74-9CA1-A9AA6AF495B4}"/>
              </a:ext>
            </a:extLst>
          </p:cNvPr>
          <p:cNvSpPr/>
          <p:nvPr/>
        </p:nvSpPr>
        <p:spPr>
          <a:xfrm>
            <a:off x="2603612" y="2060848"/>
            <a:ext cx="2592288" cy="259228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6667576-63EF-44A4-883F-E2DF149AEA48}"/>
              </a:ext>
            </a:extLst>
          </p:cNvPr>
          <p:cNvGrpSpPr/>
          <p:nvPr/>
        </p:nvGrpSpPr>
        <p:grpSpPr>
          <a:xfrm>
            <a:off x="7091278" y="2132856"/>
            <a:ext cx="2592288" cy="2592288"/>
            <a:chOff x="7091278" y="2276872"/>
            <a:chExt cx="2592288" cy="259228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A958600-0196-44D8-9C7A-993A55C2818E}"/>
                </a:ext>
              </a:extLst>
            </p:cNvPr>
            <p:cNvSpPr/>
            <p:nvPr/>
          </p:nvSpPr>
          <p:spPr>
            <a:xfrm>
              <a:off x="7091278" y="2276872"/>
              <a:ext cx="2592288" cy="259228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024DF87-C8D1-4544-A8EE-E4C861A10349}"/>
                </a:ext>
              </a:extLst>
            </p:cNvPr>
            <p:cNvCxnSpPr>
              <a:stCxn id="8" idx="1"/>
              <a:endCxn id="8" idx="5"/>
            </p:cNvCxnSpPr>
            <p:nvPr/>
          </p:nvCxnSpPr>
          <p:spPr>
            <a:xfrm>
              <a:off x="7470910" y="2656504"/>
              <a:ext cx="1833024" cy="18330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105BBBC-2C5E-420B-A983-808AF778BFE4}"/>
              </a:ext>
            </a:extLst>
          </p:cNvPr>
          <p:cNvGrpSpPr/>
          <p:nvPr/>
        </p:nvGrpSpPr>
        <p:grpSpPr>
          <a:xfrm>
            <a:off x="3151878" y="2862204"/>
            <a:ext cx="1512963" cy="1145236"/>
            <a:chOff x="3151878" y="2862204"/>
            <a:chExt cx="1512963" cy="114523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ECCB440-BD73-4552-8006-05AACF5CB32B}"/>
                </a:ext>
              </a:extLst>
            </p:cNvPr>
            <p:cNvCxnSpPr>
              <a:cxnSpLocks/>
            </p:cNvCxnSpPr>
            <p:nvPr/>
          </p:nvCxnSpPr>
          <p:spPr>
            <a:xfrm>
              <a:off x="3151878" y="3501008"/>
              <a:ext cx="438860" cy="50643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F1B2E4F-9B16-4BF6-BBF2-AE3B47E97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8717" y="2862204"/>
              <a:ext cx="1116124" cy="113359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6F6D6E3-D21B-4EA4-AFF4-A4C166965635}"/>
              </a:ext>
            </a:extLst>
          </p:cNvPr>
          <p:cNvSpPr txBox="1"/>
          <p:nvPr/>
        </p:nvSpPr>
        <p:spPr>
          <a:xfrm>
            <a:off x="4687208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660066"/>
                </a:solidFill>
                <a:latin typeface="Gabriola" panose="04040605051002020D02" pitchFamily="82" charset="0"/>
                <a:ea typeface="微软雅黑" panose="020B0503020204020204" pitchFamily="34" charset="-122"/>
              </a:rPr>
              <a:t>vs</a:t>
            </a:r>
            <a:endParaRPr lang="zh-CN" altLang="en-US" sz="8000" b="1" dirty="0">
              <a:solidFill>
                <a:srgbClr val="660066"/>
              </a:solidFill>
              <a:latin typeface="Gabriola" panose="04040605051002020D02" pitchFamily="8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93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A0476A-E744-4076-BA37-AB2FD2DA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04" y="908720"/>
            <a:ext cx="9450524" cy="5069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A24203-2505-4C25-B57C-45D9BF625674}"/>
              </a:ext>
            </a:extLst>
          </p:cNvPr>
          <p:cNvSpPr txBox="1"/>
          <p:nvPr/>
        </p:nvSpPr>
        <p:spPr>
          <a:xfrm>
            <a:off x="4611098" y="4581128"/>
            <a:ext cx="3024336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压缩后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733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3016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关图片">
            <a:extLst>
              <a:ext uri="{FF2B5EF4-FFF2-40B4-BE49-F238E27FC236}">
                <a16:creationId xmlns:a16="http://schemas.microsoft.com/office/drawing/2014/main" id="{F9CC0508-F610-447B-84DE-EDFACD44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38175"/>
            <a:ext cx="11163300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5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image optimization”的图片搜索结果">
            <a:extLst>
              <a:ext uri="{FF2B5EF4-FFF2-40B4-BE49-F238E27FC236}">
                <a16:creationId xmlns:a16="http://schemas.microsoft.com/office/drawing/2014/main" id="{BC668E0B-7BBC-4F8A-8C99-F888B420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638175"/>
            <a:ext cx="9925050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7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4E01F6-3A3A-4B81-A976-70D288B7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24" y="0"/>
            <a:ext cx="1105455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7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cal representation image sprites ">
            <a:extLst>
              <a:ext uri="{FF2B5EF4-FFF2-40B4-BE49-F238E27FC236}">
                <a16:creationId xmlns:a16="http://schemas.microsoft.com/office/drawing/2014/main" id="{1AF00CB5-DF51-4D67-AC37-A27D5B2A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79" y="1338027"/>
            <a:ext cx="8335441" cy="4181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83" y="1440395"/>
            <a:ext cx="7253234" cy="397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26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starchitect.com/images/TAThumbnail/Web-Service-&amp;-API-Testing@1x.png">
            <a:extLst>
              <a:ext uri="{FF2B5EF4-FFF2-40B4-BE49-F238E27FC236}">
                <a16:creationId xmlns:a16="http://schemas.microsoft.com/office/drawing/2014/main" id="{5A4CF03C-5739-4360-A9BC-30328DFC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21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197A0-306C-4181-9777-E2D522FE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3"/>
            <a:ext cx="12192000" cy="68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“build automation”的图片搜索结果">
            <a:extLst>
              <a:ext uri="{FF2B5EF4-FFF2-40B4-BE49-F238E27FC236}">
                <a16:creationId xmlns:a16="http://schemas.microsoft.com/office/drawing/2014/main" id="{37DFADB6-6BC9-41A4-A7E3-A987CD8E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-17530"/>
            <a:ext cx="10630084" cy="6875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97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1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4965B5-0447-4430-AD9E-B6617D7A6E35}"/>
              </a:ext>
            </a:extLst>
          </p:cNvPr>
          <p:cNvSpPr/>
          <p:nvPr/>
        </p:nvSpPr>
        <p:spPr>
          <a:xfrm>
            <a:off x="911424" y="722208"/>
            <a:ext cx="8258466" cy="522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教学目标：</a:t>
            </a:r>
            <a:endParaRPr lang="en-US" altLang="zh-CN" sz="24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掌握持续集成和自动化构建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了解用户界面的组成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了解基本的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UI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设计原则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掌握数据合法性校验的方式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掌握若干第三方组件的用法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掌握如何自定义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UI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组件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MVC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架构以及数据绑定的实现方式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掌握客户端数据存储及状态保持</a:t>
            </a:r>
          </a:p>
        </p:txBody>
      </p:sp>
    </p:spTree>
    <p:extLst>
      <p:ext uri="{BB962C8B-B14F-4D97-AF65-F5344CB8AC3E}">
        <p14:creationId xmlns:p14="http://schemas.microsoft.com/office/powerpoint/2010/main" val="51109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15"/>
          <p:cNvSpPr>
            <a:spLocks noChangeArrowheads="1"/>
          </p:cNvSpPr>
          <p:nvPr/>
        </p:nvSpPr>
        <p:spPr bwMode="auto">
          <a:xfrm>
            <a:off x="3528112" y="2440710"/>
            <a:ext cx="2149941" cy="75032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16" name="文本框 116"/>
          <p:cNvSpPr>
            <a:spLocks noChangeArrowheads="1"/>
          </p:cNvSpPr>
          <p:nvPr/>
        </p:nvSpPr>
        <p:spPr bwMode="auto">
          <a:xfrm>
            <a:off x="3399189" y="2488009"/>
            <a:ext cx="24807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硬件接口</a:t>
            </a:r>
          </a:p>
        </p:txBody>
      </p:sp>
      <p:sp>
        <p:nvSpPr>
          <p:cNvPr id="26" name="圆角矩形 115"/>
          <p:cNvSpPr>
            <a:spLocks noChangeArrowheads="1"/>
          </p:cNvSpPr>
          <p:nvPr/>
        </p:nvSpPr>
        <p:spPr bwMode="auto">
          <a:xfrm>
            <a:off x="3542052" y="3925324"/>
            <a:ext cx="2149941" cy="75032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27" name="文本框 116"/>
          <p:cNvSpPr>
            <a:spLocks noChangeArrowheads="1"/>
          </p:cNvSpPr>
          <p:nvPr/>
        </p:nvSpPr>
        <p:spPr bwMode="auto">
          <a:xfrm>
            <a:off x="3652488" y="3982467"/>
            <a:ext cx="19290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软件接口</a:t>
            </a:r>
          </a:p>
        </p:txBody>
      </p:sp>
      <p:sp>
        <p:nvSpPr>
          <p:cNvPr id="18" name="圆角矩形 117"/>
          <p:cNvSpPr>
            <a:spLocks noChangeArrowheads="1"/>
          </p:cNvSpPr>
          <p:nvPr/>
        </p:nvSpPr>
        <p:spPr bwMode="auto">
          <a:xfrm>
            <a:off x="767408" y="980729"/>
            <a:ext cx="1929068" cy="800798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界面</a:t>
            </a:r>
          </a:p>
        </p:txBody>
      </p:sp>
      <p:sp>
        <p:nvSpPr>
          <p:cNvPr id="19" name="圆角矩形 117"/>
          <p:cNvSpPr>
            <a:spLocks noChangeArrowheads="1"/>
          </p:cNvSpPr>
          <p:nvPr/>
        </p:nvSpPr>
        <p:spPr bwMode="auto">
          <a:xfrm>
            <a:off x="767408" y="3724490"/>
            <a:ext cx="1929068" cy="1151990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接口种类</a:t>
            </a:r>
          </a:p>
        </p:txBody>
      </p:sp>
      <p:sp>
        <p:nvSpPr>
          <p:cNvPr id="21" name="圆角矩形 115"/>
          <p:cNvSpPr>
            <a:spLocks noChangeArrowheads="1"/>
          </p:cNvSpPr>
          <p:nvPr/>
        </p:nvSpPr>
        <p:spPr bwMode="auto">
          <a:xfrm>
            <a:off x="3542052" y="5325100"/>
            <a:ext cx="2149941" cy="7488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22" name="文本框 116"/>
          <p:cNvSpPr>
            <a:spLocks noChangeArrowheads="1"/>
          </p:cNvSpPr>
          <p:nvPr/>
        </p:nvSpPr>
        <p:spPr bwMode="auto">
          <a:xfrm>
            <a:off x="3528111" y="5409938"/>
            <a:ext cx="21499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人机接口</a:t>
            </a:r>
          </a:p>
        </p:txBody>
      </p:sp>
      <p:sp>
        <p:nvSpPr>
          <p:cNvPr id="23" name="左大括号 22"/>
          <p:cNvSpPr/>
          <p:nvPr/>
        </p:nvSpPr>
        <p:spPr bwMode="auto">
          <a:xfrm>
            <a:off x="2920641" y="2780929"/>
            <a:ext cx="454263" cy="2976944"/>
          </a:xfrm>
          <a:prstGeom prst="leftBrace">
            <a:avLst>
              <a:gd name="adj1" fmla="val 67044"/>
              <a:gd name="adj2" fmla="val 50000"/>
            </a:avLst>
          </a:prstGeom>
          <a:noFill/>
          <a:ln w="38100" cap="flat" cmpd="sng" algn="ctr">
            <a:solidFill>
              <a:srgbClr val="39373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108"/>
          <p:cNvSpPr>
            <a:spLocks noChangeArrowheads="1"/>
          </p:cNvSpPr>
          <p:nvPr/>
        </p:nvSpPr>
        <p:spPr bwMode="auto">
          <a:xfrm>
            <a:off x="6096000" y="2523483"/>
            <a:ext cx="47196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VGA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USB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RJ-45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，等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29" name="文本框 108"/>
          <p:cNvSpPr>
            <a:spLocks noChangeArrowheads="1"/>
          </p:cNvSpPr>
          <p:nvPr/>
        </p:nvSpPr>
        <p:spPr bwMode="auto">
          <a:xfrm>
            <a:off x="6077909" y="5445224"/>
            <a:ext cx="62791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键盘、鼠标、显示器、音箱，等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0" name="文本框 108"/>
          <p:cNvSpPr>
            <a:spLocks noChangeArrowheads="1"/>
          </p:cNvSpPr>
          <p:nvPr/>
        </p:nvSpPr>
        <p:spPr bwMode="auto">
          <a:xfrm>
            <a:off x="6081605" y="4015085"/>
            <a:ext cx="33584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ABI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28" name="文本框 108"/>
          <p:cNvSpPr>
            <a:spLocks noChangeArrowheads="1"/>
          </p:cNvSpPr>
          <p:nvPr/>
        </p:nvSpPr>
        <p:spPr bwMode="auto">
          <a:xfrm>
            <a:off x="3542052" y="1100127"/>
            <a:ext cx="53192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Interface,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0" y="1733546"/>
            <a:ext cx="3538361" cy="2648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87" y="1628800"/>
            <a:ext cx="3205021" cy="285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733546"/>
            <a:ext cx="3215217" cy="2648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108"/>
          <p:cNvSpPr>
            <a:spLocks noChangeArrowheads="1"/>
          </p:cNvSpPr>
          <p:nvPr/>
        </p:nvSpPr>
        <p:spPr bwMode="auto">
          <a:xfrm>
            <a:off x="1487488" y="5413820"/>
            <a:ext cx="24793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VGA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1" name="文本框 108"/>
          <p:cNvSpPr>
            <a:spLocks noChangeArrowheads="1"/>
          </p:cNvSpPr>
          <p:nvPr/>
        </p:nvSpPr>
        <p:spPr bwMode="auto">
          <a:xfrm>
            <a:off x="5166323" y="5413820"/>
            <a:ext cx="25877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USB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2" name="文本框 108"/>
          <p:cNvSpPr>
            <a:spLocks noChangeArrowheads="1"/>
          </p:cNvSpPr>
          <p:nvPr/>
        </p:nvSpPr>
        <p:spPr bwMode="auto">
          <a:xfrm>
            <a:off x="8754544" y="5413820"/>
            <a:ext cx="2526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RJ-45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8"/>
          <p:cNvSpPr>
            <a:spLocks noChangeArrowheads="1"/>
          </p:cNvSpPr>
          <p:nvPr/>
        </p:nvSpPr>
        <p:spPr bwMode="auto">
          <a:xfrm>
            <a:off x="1487488" y="5413820"/>
            <a:ext cx="24793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HDMI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1" name="文本框 108"/>
          <p:cNvSpPr>
            <a:spLocks noChangeArrowheads="1"/>
          </p:cNvSpPr>
          <p:nvPr/>
        </p:nvSpPr>
        <p:spPr bwMode="auto">
          <a:xfrm>
            <a:off x="5472090" y="5413820"/>
            <a:ext cx="25877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Type-C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2" name="文本框 108"/>
          <p:cNvSpPr>
            <a:spLocks noChangeArrowheads="1"/>
          </p:cNvSpPr>
          <p:nvPr/>
        </p:nvSpPr>
        <p:spPr bwMode="auto">
          <a:xfrm>
            <a:off x="9192344" y="5413820"/>
            <a:ext cx="20882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蓝牙接口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07A805-D8BA-488C-BD6F-F42746E4E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62"/>
          <a:stretch/>
        </p:blipFill>
        <p:spPr>
          <a:xfrm>
            <a:off x="888021" y="1734716"/>
            <a:ext cx="3538361" cy="2648717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CD0E4B-8F6C-4E17-931D-472E2565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" t="11257" r="1635" b="8394"/>
          <a:stretch/>
        </p:blipFill>
        <p:spPr>
          <a:xfrm>
            <a:off x="5015880" y="1734716"/>
            <a:ext cx="3279303" cy="2648717"/>
          </a:xfrm>
          <a:prstGeom prst="ellipse">
            <a:avLst/>
          </a:prstGeom>
        </p:spPr>
      </p:pic>
      <p:pic>
        <p:nvPicPr>
          <p:cNvPr id="2050" name="Picture 2" descr="https://timgsa.baidu.com/timg?image&amp;quality=80&amp;size=b10000_10000&amp;sec=1550024352&amp;di=8b4e23b80db0d049f00c7c4b8b1c5025&amp;src=http://img.pcauto.com.cn/images/upload/upc/tx/auto5/1509/21/c15/12962228_1442814521759.jpg">
            <a:extLst>
              <a:ext uri="{FF2B5EF4-FFF2-40B4-BE49-F238E27FC236}">
                <a16:creationId xmlns:a16="http://schemas.microsoft.com/office/drawing/2014/main" id="{14B1FE43-DAEC-41ED-B62F-3EFC0C2A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484784"/>
            <a:ext cx="3335274" cy="333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B76B093D-9CF6-4C60-8DE9-4CF418713A70}"/>
              </a:ext>
            </a:extLst>
          </p:cNvPr>
          <p:cNvSpPr/>
          <p:nvPr/>
        </p:nvSpPr>
        <p:spPr>
          <a:xfrm>
            <a:off x="888021" y="1734716"/>
            <a:ext cx="3538361" cy="26487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70708A4-5340-4606-A467-97D12D84BECC}"/>
              </a:ext>
            </a:extLst>
          </p:cNvPr>
          <p:cNvSpPr/>
          <p:nvPr/>
        </p:nvSpPr>
        <p:spPr>
          <a:xfrm>
            <a:off x="4808583" y="1734716"/>
            <a:ext cx="3180833" cy="26487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6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22" y="1138850"/>
            <a:ext cx="7981245" cy="4617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2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16" y="1138850"/>
            <a:ext cx="8203323" cy="4617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85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3BE195-84E8-4D47-BCDC-98AF552C3FD4}"/>
              </a:ext>
            </a:extLst>
          </p:cNvPr>
          <p:cNvSpPr/>
          <p:nvPr/>
        </p:nvSpPr>
        <p:spPr>
          <a:xfrm>
            <a:off x="-21959" y="-1"/>
            <a:ext cx="81225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78" name="等腰三角形 7"/>
          <p:cNvSpPr>
            <a:spLocks noChangeArrowheads="1"/>
          </p:cNvSpPr>
          <p:nvPr/>
        </p:nvSpPr>
        <p:spPr bwMode="auto">
          <a:xfrm rot="5400000">
            <a:off x="-1651702" y="1612327"/>
            <a:ext cx="6858000" cy="3587987"/>
          </a:xfrm>
          <a:prstGeom prst="triangle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733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579" name="任意多边形 14"/>
          <p:cNvSpPr>
            <a:spLocks noChangeArrowheads="1"/>
          </p:cNvSpPr>
          <p:nvPr/>
        </p:nvSpPr>
        <p:spPr bwMode="auto">
          <a:xfrm flipH="1">
            <a:off x="6744072" y="0"/>
            <a:ext cx="3971434" cy="6858000"/>
          </a:xfrm>
          <a:custGeom>
            <a:avLst/>
            <a:gdLst>
              <a:gd name="T0" fmla="*/ 5654286 w 2774170"/>
              <a:gd name="T1" fmla="*/ 0 h 5143500"/>
              <a:gd name="T2" fmla="*/ 0 w 2774170"/>
              <a:gd name="T3" fmla="*/ 0 h 5143500"/>
              <a:gd name="T4" fmla="*/ 0 w 2774170"/>
              <a:gd name="T5" fmla="*/ 5143500 h 5143500"/>
              <a:gd name="T6" fmla="*/ 5654286 w 2774170"/>
              <a:gd name="T7" fmla="*/ 5143500 h 5143500"/>
              <a:gd name="T8" fmla="*/ 5397348 w 2774170"/>
              <a:gd name="T9" fmla="*/ 4817513 h 5143500"/>
              <a:gd name="T10" fmla="*/ 4659591 w 2774170"/>
              <a:gd name="T11" fmla="*/ 2571750 h 5143500"/>
              <a:gd name="T12" fmla="*/ 5397348 w 2774170"/>
              <a:gd name="T13" fmla="*/ 325987 h 51435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74170"/>
              <a:gd name="T22" fmla="*/ 0 h 5143500"/>
              <a:gd name="T23" fmla="*/ 2774170 w 2774170"/>
              <a:gd name="T24" fmla="*/ 5143500 h 51435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74170" h="5143500">
                <a:moveTo>
                  <a:pt x="2774170" y="0"/>
                </a:moveTo>
                <a:lnTo>
                  <a:pt x="0" y="0"/>
                </a:lnTo>
                <a:lnTo>
                  <a:pt x="0" y="5143500"/>
                </a:lnTo>
                <a:lnTo>
                  <a:pt x="2774170" y="5143500"/>
                </a:lnTo>
                <a:lnTo>
                  <a:pt x="2648108" y="4817513"/>
                </a:lnTo>
                <a:cubicBezTo>
                  <a:pt x="2417266" y="4149930"/>
                  <a:pt x="2286142" y="3384897"/>
                  <a:pt x="2286142" y="2571750"/>
                </a:cubicBezTo>
                <a:cubicBezTo>
                  <a:pt x="2286142" y="1758604"/>
                  <a:pt x="2417266" y="993570"/>
                  <a:pt x="2648108" y="325987"/>
                </a:cubicBezTo>
                <a:lnTo>
                  <a:pt x="277417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anchor="ctr"/>
          <a:lstStyle/>
          <a:p>
            <a:pPr>
              <a:defRPr/>
            </a:pPr>
            <a:endParaRPr lang="zh-CN" altLang="en-US" sz="1733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2580" name="任意多边形 71"/>
          <p:cNvSpPr>
            <a:spLocks noChangeArrowheads="1"/>
          </p:cNvSpPr>
          <p:nvPr/>
        </p:nvSpPr>
        <p:spPr bwMode="auto">
          <a:xfrm flipH="1">
            <a:off x="7686626" y="0"/>
            <a:ext cx="4505373" cy="6858000"/>
          </a:xfrm>
          <a:custGeom>
            <a:avLst/>
            <a:gdLst>
              <a:gd name="T0" fmla="*/ 2247519 w 2774170"/>
              <a:gd name="T1" fmla="*/ 0 h 5143500"/>
              <a:gd name="T2" fmla="*/ 0 w 2774170"/>
              <a:gd name="T3" fmla="*/ 0 h 5143500"/>
              <a:gd name="T4" fmla="*/ 0 w 2774170"/>
              <a:gd name="T5" fmla="*/ 5143500 h 5143500"/>
              <a:gd name="T6" fmla="*/ 2247519 w 2774170"/>
              <a:gd name="T7" fmla="*/ 5143500 h 5143500"/>
              <a:gd name="T8" fmla="*/ 2145389 w 2774170"/>
              <a:gd name="T9" fmla="*/ 4817513 h 5143500"/>
              <a:gd name="T10" fmla="*/ 1852139 w 2774170"/>
              <a:gd name="T11" fmla="*/ 2571750 h 5143500"/>
              <a:gd name="T12" fmla="*/ 2145389 w 2774170"/>
              <a:gd name="T13" fmla="*/ 325987 h 51435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74170"/>
              <a:gd name="T22" fmla="*/ 0 h 5143500"/>
              <a:gd name="T23" fmla="*/ 2774170 w 2774170"/>
              <a:gd name="T24" fmla="*/ 5143500 h 51435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74170" h="5143500">
                <a:moveTo>
                  <a:pt x="2774170" y="0"/>
                </a:moveTo>
                <a:lnTo>
                  <a:pt x="0" y="0"/>
                </a:lnTo>
                <a:lnTo>
                  <a:pt x="0" y="5143500"/>
                </a:lnTo>
                <a:lnTo>
                  <a:pt x="2774170" y="5143500"/>
                </a:lnTo>
                <a:lnTo>
                  <a:pt x="2648108" y="4817513"/>
                </a:lnTo>
                <a:cubicBezTo>
                  <a:pt x="2417266" y="4149930"/>
                  <a:pt x="2286142" y="3384897"/>
                  <a:pt x="2286142" y="2571750"/>
                </a:cubicBezTo>
                <a:cubicBezTo>
                  <a:pt x="2286142" y="1758604"/>
                  <a:pt x="2417266" y="993570"/>
                  <a:pt x="2648108" y="325987"/>
                </a:cubicBezTo>
                <a:lnTo>
                  <a:pt x="2774170" y="0"/>
                </a:lnTo>
                <a:close/>
              </a:path>
            </a:pathLst>
          </a:custGeom>
          <a:solidFill>
            <a:srgbClr val="F18A01"/>
          </a:solidFill>
          <a:ln>
            <a:noFill/>
          </a:ln>
          <a:extLst/>
        </p:spPr>
        <p:txBody>
          <a:bodyPr anchor="ctr"/>
          <a:lstStyle/>
          <a:p>
            <a:pPr>
              <a:defRPr/>
            </a:pPr>
            <a:endParaRPr lang="zh-CN" altLang="en-US" sz="168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22531" name="Group 6"/>
          <p:cNvGrpSpPr>
            <a:grpSpLocks/>
          </p:cNvGrpSpPr>
          <p:nvPr/>
        </p:nvGrpSpPr>
        <p:grpSpPr bwMode="auto">
          <a:xfrm>
            <a:off x="1413510" y="862966"/>
            <a:ext cx="5758524" cy="4941570"/>
            <a:chOff x="0" y="0"/>
            <a:chExt cx="4419383" cy="3790950"/>
          </a:xfrm>
        </p:grpSpPr>
        <p:sp>
          <p:nvSpPr>
            <p:cNvPr id="22574" name="椭圆 3"/>
            <p:cNvSpPr>
              <a:spLocks noChangeArrowheads="1"/>
            </p:cNvSpPr>
            <p:nvPr/>
          </p:nvSpPr>
          <p:spPr bwMode="auto">
            <a:xfrm>
              <a:off x="0" y="0"/>
              <a:ext cx="3790950" cy="3790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575" name="椭圆 32"/>
            <p:cNvSpPr>
              <a:spLocks noChangeArrowheads="1"/>
            </p:cNvSpPr>
            <p:nvPr/>
          </p:nvSpPr>
          <p:spPr bwMode="auto">
            <a:xfrm>
              <a:off x="570178" y="572881"/>
              <a:ext cx="2644747" cy="26451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576" name="矩形 33"/>
            <p:cNvSpPr>
              <a:spLocks noChangeArrowheads="1"/>
            </p:cNvSpPr>
            <p:nvPr/>
          </p:nvSpPr>
          <p:spPr bwMode="auto">
            <a:xfrm>
              <a:off x="631266" y="1692339"/>
              <a:ext cx="3788117" cy="120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4000"/>
                </a:lnSpc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应用程序有很多分类方式，基于</a:t>
              </a:r>
              <a:endParaRPr lang="en-US" altLang="zh-CN" sz="2000" dirty="0">
                <a:solidFill>
                  <a:srgbClr val="000000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  <a:p>
              <a:pPr algn="ctr">
                <a:lnSpc>
                  <a:spcPts val="4000"/>
                </a:lnSpc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用户界面大致分六类。</a:t>
              </a:r>
              <a:endParaRPr lang="en-US" altLang="zh-CN" sz="2000" dirty="0">
                <a:solidFill>
                  <a:srgbClr val="000000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  <a:p>
              <a:pPr algn="ctr">
                <a:lnSpc>
                  <a:spcPts val="4000"/>
                </a:lnSpc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其中 </a:t>
              </a:r>
              <a:r>
                <a:rPr lang="en-US" altLang="zh-CN" sz="2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GUI</a:t>
              </a: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、</a:t>
              </a:r>
              <a:r>
                <a:rPr lang="en-US" altLang="zh-CN" sz="2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WUI</a:t>
              </a: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和</a:t>
              </a:r>
              <a:r>
                <a:rPr lang="en-US" altLang="zh-CN" sz="2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TUI </a:t>
              </a: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是主流。</a:t>
              </a:r>
              <a:endParaRPr lang="en-US" altLang="zh-CN" sz="2000" dirty="0">
                <a:solidFill>
                  <a:srgbClr val="000000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</p:txBody>
        </p:sp>
        <p:sp>
          <p:nvSpPr>
            <p:cNvPr id="22577" name="矩形 34"/>
            <p:cNvSpPr>
              <a:spLocks noChangeArrowheads="1"/>
            </p:cNvSpPr>
            <p:nvPr/>
          </p:nvSpPr>
          <p:spPr bwMode="auto">
            <a:xfrm>
              <a:off x="1548864" y="918961"/>
              <a:ext cx="2031349" cy="354169"/>
            </a:xfrm>
            <a:prstGeom prst="rect">
              <a:avLst/>
            </a:prstGeom>
            <a:solidFill>
              <a:srgbClr val="F18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基于</a:t>
              </a:r>
              <a:r>
                <a:rPr lang="en-US" altLang="zh-CN" sz="2400" dirty="0">
                  <a:solidFill>
                    <a:schemeClr val="bg1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UI</a:t>
              </a:r>
              <a:r>
                <a:rPr lang="zh-CN" altLang="en-US" sz="2400" dirty="0">
                  <a:solidFill>
                    <a:schemeClr val="bg1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的应用分类</a:t>
              </a:r>
              <a:endParaRPr lang="en-US" altLang="zh-CN" sz="2400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</p:txBody>
        </p:sp>
      </p:grpSp>
      <p:sp>
        <p:nvSpPr>
          <p:cNvPr id="22532" name="文本框 51"/>
          <p:cNvSpPr>
            <a:spLocks noChangeArrowheads="1"/>
          </p:cNvSpPr>
          <p:nvPr/>
        </p:nvSpPr>
        <p:spPr bwMode="auto">
          <a:xfrm>
            <a:off x="3754409" y="108204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A</a:t>
            </a:r>
          </a:p>
        </p:txBody>
      </p:sp>
      <p:sp>
        <p:nvSpPr>
          <p:cNvPr id="22533" name="文本框 59"/>
          <p:cNvSpPr>
            <a:spLocks noChangeArrowheads="1"/>
          </p:cNvSpPr>
          <p:nvPr/>
        </p:nvSpPr>
        <p:spPr bwMode="auto">
          <a:xfrm>
            <a:off x="6250635" y="2459356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B</a:t>
            </a:r>
          </a:p>
        </p:txBody>
      </p:sp>
      <p:sp>
        <p:nvSpPr>
          <p:cNvPr id="22534" name="文本框 60"/>
          <p:cNvSpPr>
            <a:spLocks noChangeArrowheads="1"/>
          </p:cNvSpPr>
          <p:nvPr/>
        </p:nvSpPr>
        <p:spPr bwMode="auto">
          <a:xfrm>
            <a:off x="6143955" y="414528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C</a:t>
            </a:r>
          </a:p>
        </p:txBody>
      </p:sp>
      <p:sp>
        <p:nvSpPr>
          <p:cNvPr id="22535" name="文本框 61"/>
          <p:cNvSpPr>
            <a:spLocks noChangeArrowheads="1"/>
          </p:cNvSpPr>
          <p:nvPr/>
        </p:nvSpPr>
        <p:spPr bwMode="auto">
          <a:xfrm>
            <a:off x="4628803" y="498348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D</a:t>
            </a:r>
          </a:p>
        </p:txBody>
      </p:sp>
      <p:sp>
        <p:nvSpPr>
          <p:cNvPr id="22536" name="文本框 62"/>
          <p:cNvSpPr>
            <a:spLocks noChangeArrowheads="1"/>
          </p:cNvSpPr>
          <p:nvPr/>
        </p:nvSpPr>
        <p:spPr bwMode="auto">
          <a:xfrm>
            <a:off x="3285779" y="513969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E</a:t>
            </a:r>
          </a:p>
        </p:txBody>
      </p:sp>
      <p:sp>
        <p:nvSpPr>
          <p:cNvPr id="22537" name="文本框 63"/>
          <p:cNvSpPr>
            <a:spLocks noChangeArrowheads="1"/>
          </p:cNvSpPr>
          <p:nvPr/>
        </p:nvSpPr>
        <p:spPr bwMode="auto">
          <a:xfrm>
            <a:off x="1717963" y="320421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F</a:t>
            </a:r>
          </a:p>
        </p:txBody>
      </p:sp>
      <p:grpSp>
        <p:nvGrpSpPr>
          <p:cNvPr id="22570" name="Group 24"/>
          <p:cNvGrpSpPr>
            <a:grpSpLocks/>
          </p:cNvGrpSpPr>
          <p:nvPr/>
        </p:nvGrpSpPr>
        <p:grpSpPr bwMode="auto">
          <a:xfrm>
            <a:off x="7464152" y="1123950"/>
            <a:ext cx="480060" cy="480060"/>
            <a:chOff x="0" y="-16"/>
            <a:chExt cx="360110" cy="360016"/>
          </a:xfrm>
        </p:grpSpPr>
        <p:sp>
          <p:nvSpPr>
            <p:cNvPr id="22572" name="椭圆 2"/>
            <p:cNvSpPr>
              <a:spLocks noChangeArrowheads="1"/>
            </p:cNvSpPr>
            <p:nvPr/>
          </p:nvSpPr>
          <p:spPr bwMode="auto">
            <a:xfrm>
              <a:off x="0" y="-16"/>
              <a:ext cx="360110" cy="360016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73" name="文本框 5"/>
            <p:cNvSpPr>
              <a:spLocks noChangeArrowheads="1"/>
            </p:cNvSpPr>
            <p:nvPr/>
          </p:nvSpPr>
          <p:spPr bwMode="auto">
            <a:xfrm>
              <a:off x="53674" y="25699"/>
              <a:ext cx="252760" cy="26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B</a:t>
              </a:r>
            </a:p>
          </p:txBody>
        </p:sp>
      </p:grpSp>
      <p:sp>
        <p:nvSpPr>
          <p:cNvPr id="22571" name="矩形 64"/>
          <p:cNvSpPr>
            <a:spLocks noChangeArrowheads="1"/>
          </p:cNvSpPr>
          <p:nvPr/>
        </p:nvSpPr>
        <p:spPr bwMode="auto">
          <a:xfrm>
            <a:off x="8354837" y="1122046"/>
            <a:ext cx="263121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Batch Interface</a:t>
            </a:r>
          </a:p>
        </p:txBody>
      </p:sp>
      <p:grpSp>
        <p:nvGrpSpPr>
          <p:cNvPr id="22566" name="Group 29"/>
          <p:cNvGrpSpPr>
            <a:grpSpLocks/>
          </p:cNvGrpSpPr>
          <p:nvPr/>
        </p:nvGrpSpPr>
        <p:grpSpPr bwMode="auto">
          <a:xfrm>
            <a:off x="7641317" y="1935480"/>
            <a:ext cx="480060" cy="480060"/>
            <a:chOff x="0" y="0"/>
            <a:chExt cx="359991" cy="360000"/>
          </a:xfrm>
        </p:grpSpPr>
        <p:sp>
          <p:nvSpPr>
            <p:cNvPr id="22568" name="椭圆 37"/>
            <p:cNvSpPr>
              <a:spLocks noChangeArrowheads="1"/>
            </p:cNvSpPr>
            <p:nvPr/>
          </p:nvSpPr>
          <p:spPr bwMode="auto">
            <a:xfrm>
              <a:off x="0" y="0"/>
              <a:ext cx="359991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69" name="文本框 38"/>
            <p:cNvSpPr>
              <a:spLocks noChangeArrowheads="1"/>
            </p:cNvSpPr>
            <p:nvPr/>
          </p:nvSpPr>
          <p:spPr bwMode="auto">
            <a:xfrm>
              <a:off x="57863" y="25714"/>
              <a:ext cx="244261" cy="26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T</a:t>
              </a:r>
            </a:p>
          </p:txBody>
        </p:sp>
      </p:grpSp>
      <p:sp>
        <p:nvSpPr>
          <p:cNvPr id="22567" name="矩形 65"/>
          <p:cNvSpPr>
            <a:spLocks noChangeArrowheads="1"/>
          </p:cNvSpPr>
          <p:nvPr/>
        </p:nvSpPr>
        <p:spPr bwMode="auto">
          <a:xfrm>
            <a:off x="8176688" y="1969770"/>
            <a:ext cx="3976713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TUI, Text-based User Interface</a:t>
            </a:r>
          </a:p>
        </p:txBody>
      </p:sp>
      <p:grpSp>
        <p:nvGrpSpPr>
          <p:cNvPr id="22562" name="Group 34"/>
          <p:cNvGrpSpPr>
            <a:grpSpLocks/>
          </p:cNvGrpSpPr>
          <p:nvPr/>
        </p:nvGrpSpPr>
        <p:grpSpPr bwMode="auto">
          <a:xfrm>
            <a:off x="7776595" y="2747010"/>
            <a:ext cx="480061" cy="478156"/>
            <a:chOff x="0" y="0"/>
            <a:chExt cx="360119" cy="360000"/>
          </a:xfrm>
        </p:grpSpPr>
        <p:sp>
          <p:nvSpPr>
            <p:cNvPr id="22564" name="椭圆 40"/>
            <p:cNvSpPr>
              <a:spLocks noChangeArrowheads="1"/>
            </p:cNvSpPr>
            <p:nvPr/>
          </p:nvSpPr>
          <p:spPr bwMode="auto">
            <a:xfrm>
              <a:off x="0" y="0"/>
              <a:ext cx="360119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65" name="文本框 41"/>
            <p:cNvSpPr>
              <a:spLocks noChangeArrowheads="1"/>
            </p:cNvSpPr>
            <p:nvPr/>
          </p:nvSpPr>
          <p:spPr bwMode="auto">
            <a:xfrm>
              <a:off x="48869" y="25817"/>
              <a:ext cx="262385" cy="264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G</a:t>
              </a:r>
            </a:p>
          </p:txBody>
        </p:sp>
      </p:grpSp>
      <p:sp>
        <p:nvSpPr>
          <p:cNvPr id="22563" name="矩形 66"/>
          <p:cNvSpPr>
            <a:spLocks noChangeArrowheads="1"/>
          </p:cNvSpPr>
          <p:nvPr/>
        </p:nvSpPr>
        <p:spPr bwMode="auto">
          <a:xfrm>
            <a:off x="8602564" y="2781300"/>
            <a:ext cx="4000444" cy="35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GUI, Graphic User Interface</a:t>
            </a:r>
          </a:p>
        </p:txBody>
      </p:sp>
      <p:grpSp>
        <p:nvGrpSpPr>
          <p:cNvPr id="22558" name="Group 39"/>
          <p:cNvGrpSpPr>
            <a:grpSpLocks/>
          </p:cNvGrpSpPr>
          <p:nvPr/>
        </p:nvGrpSpPr>
        <p:grpSpPr bwMode="auto">
          <a:xfrm>
            <a:off x="7752184" y="3558540"/>
            <a:ext cx="480061" cy="480060"/>
            <a:chOff x="0" y="0"/>
            <a:chExt cx="360119" cy="360000"/>
          </a:xfrm>
        </p:grpSpPr>
        <p:sp>
          <p:nvSpPr>
            <p:cNvPr id="22560" name="椭圆 43"/>
            <p:cNvSpPr>
              <a:spLocks noChangeArrowheads="1"/>
            </p:cNvSpPr>
            <p:nvPr/>
          </p:nvSpPr>
          <p:spPr bwMode="auto">
            <a:xfrm>
              <a:off x="0" y="0"/>
              <a:ext cx="360119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61" name="文本框 44"/>
            <p:cNvSpPr>
              <a:spLocks noChangeArrowheads="1"/>
            </p:cNvSpPr>
            <p:nvPr/>
          </p:nvSpPr>
          <p:spPr bwMode="auto">
            <a:xfrm>
              <a:off x="36844" y="25714"/>
              <a:ext cx="286435" cy="26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W</a:t>
              </a:r>
            </a:p>
          </p:txBody>
        </p:sp>
      </p:grpSp>
      <p:sp>
        <p:nvSpPr>
          <p:cNvPr id="22559" name="矩形 68"/>
          <p:cNvSpPr>
            <a:spLocks noChangeArrowheads="1"/>
          </p:cNvSpPr>
          <p:nvPr/>
        </p:nvSpPr>
        <p:spPr bwMode="auto">
          <a:xfrm>
            <a:off x="8497715" y="3592830"/>
            <a:ext cx="371896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WUI, Web based User Interface</a:t>
            </a:r>
          </a:p>
        </p:txBody>
      </p:sp>
      <p:grpSp>
        <p:nvGrpSpPr>
          <p:cNvPr id="22554" name="Group 44"/>
          <p:cNvGrpSpPr>
            <a:grpSpLocks/>
          </p:cNvGrpSpPr>
          <p:nvPr/>
        </p:nvGrpSpPr>
        <p:grpSpPr bwMode="auto">
          <a:xfrm>
            <a:off x="7641317" y="4368166"/>
            <a:ext cx="480060" cy="481964"/>
            <a:chOff x="0" y="0"/>
            <a:chExt cx="359990" cy="360000"/>
          </a:xfrm>
        </p:grpSpPr>
        <p:sp>
          <p:nvSpPr>
            <p:cNvPr id="22556" name="椭圆 46"/>
            <p:cNvSpPr>
              <a:spLocks noChangeArrowheads="1"/>
            </p:cNvSpPr>
            <p:nvPr/>
          </p:nvSpPr>
          <p:spPr bwMode="auto">
            <a:xfrm>
              <a:off x="0" y="0"/>
              <a:ext cx="359990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57" name="文本框 47"/>
            <p:cNvSpPr>
              <a:spLocks noChangeArrowheads="1"/>
            </p:cNvSpPr>
            <p:nvPr/>
          </p:nvSpPr>
          <p:spPr bwMode="auto">
            <a:xfrm>
              <a:off x="57866" y="25613"/>
              <a:ext cx="244260" cy="262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T</a:t>
              </a:r>
            </a:p>
          </p:txBody>
        </p:sp>
      </p:grpSp>
      <p:sp>
        <p:nvSpPr>
          <p:cNvPr id="22555" name="矩形 69"/>
          <p:cNvSpPr>
            <a:spLocks noChangeArrowheads="1"/>
          </p:cNvSpPr>
          <p:nvPr/>
        </p:nvSpPr>
        <p:spPr bwMode="auto">
          <a:xfrm>
            <a:off x="8526289" y="4402456"/>
            <a:ext cx="3274612" cy="35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TUI, Touch User Interface</a:t>
            </a:r>
          </a:p>
        </p:txBody>
      </p:sp>
      <p:grpSp>
        <p:nvGrpSpPr>
          <p:cNvPr id="22550" name="Group 49"/>
          <p:cNvGrpSpPr>
            <a:grpSpLocks/>
          </p:cNvGrpSpPr>
          <p:nvPr/>
        </p:nvGrpSpPr>
        <p:grpSpPr bwMode="auto">
          <a:xfrm>
            <a:off x="7572760" y="5181600"/>
            <a:ext cx="480059" cy="478156"/>
            <a:chOff x="0" y="0"/>
            <a:chExt cx="360041" cy="360000"/>
          </a:xfrm>
        </p:grpSpPr>
        <p:sp>
          <p:nvSpPr>
            <p:cNvPr id="22552" name="椭圆 49"/>
            <p:cNvSpPr>
              <a:spLocks noChangeArrowheads="1"/>
            </p:cNvSpPr>
            <p:nvPr/>
          </p:nvSpPr>
          <p:spPr bwMode="auto">
            <a:xfrm>
              <a:off x="0" y="0"/>
              <a:ext cx="360041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53" name="文本框 50"/>
            <p:cNvSpPr>
              <a:spLocks noChangeArrowheads="1"/>
            </p:cNvSpPr>
            <p:nvPr/>
          </p:nvSpPr>
          <p:spPr bwMode="auto">
            <a:xfrm>
              <a:off x="53064" y="25817"/>
              <a:ext cx="253913" cy="264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C</a:t>
              </a:r>
            </a:p>
          </p:txBody>
        </p:sp>
      </p:grpSp>
      <p:sp>
        <p:nvSpPr>
          <p:cNvPr id="22551" name="矩形 70"/>
          <p:cNvSpPr>
            <a:spLocks noChangeArrowheads="1"/>
          </p:cNvSpPr>
          <p:nvPr/>
        </p:nvSpPr>
        <p:spPr bwMode="auto">
          <a:xfrm>
            <a:off x="8444803" y="5215890"/>
            <a:ext cx="420392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CLI, Command-line User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        Interface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3"/>
          <p:cNvGrpSpPr/>
          <p:nvPr/>
        </p:nvGrpSpPr>
        <p:grpSpPr>
          <a:xfrm>
            <a:off x="3367439" y="2924182"/>
            <a:ext cx="1929067" cy="438150"/>
            <a:chOff x="3017695" y="1644650"/>
            <a:chExt cx="7537593" cy="438150"/>
          </a:xfrm>
        </p:grpSpPr>
        <p:sp>
          <p:nvSpPr>
            <p:cNvPr id="15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16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CLI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24"/>
          <p:cNvGrpSpPr/>
          <p:nvPr/>
        </p:nvGrpSpPr>
        <p:grpSpPr>
          <a:xfrm>
            <a:off x="3367439" y="4406061"/>
            <a:ext cx="1929067" cy="438150"/>
            <a:chOff x="3017695" y="1644650"/>
            <a:chExt cx="7537593" cy="438150"/>
          </a:xfrm>
        </p:grpSpPr>
        <p:sp>
          <p:nvSpPr>
            <p:cNvPr id="26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27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圆角矩形 117"/>
          <p:cNvSpPr>
            <a:spLocks noChangeArrowheads="1"/>
          </p:cNvSpPr>
          <p:nvPr/>
        </p:nvSpPr>
        <p:spPr bwMode="auto">
          <a:xfrm>
            <a:off x="1238368" y="2928326"/>
            <a:ext cx="1516885" cy="1057587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界面种类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及发展历史</a:t>
            </a:r>
          </a:p>
        </p:txBody>
      </p:sp>
      <p:grpSp>
        <p:nvGrpSpPr>
          <p:cNvPr id="5" name="组合 19"/>
          <p:cNvGrpSpPr/>
          <p:nvPr/>
        </p:nvGrpSpPr>
        <p:grpSpPr>
          <a:xfrm>
            <a:off x="3367439" y="5113229"/>
            <a:ext cx="1929067" cy="438150"/>
            <a:chOff x="3017695" y="1644650"/>
            <a:chExt cx="7537593" cy="438150"/>
          </a:xfrm>
        </p:grpSpPr>
        <p:sp>
          <p:nvSpPr>
            <p:cNvPr id="21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22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文本框 108"/>
          <p:cNvSpPr>
            <a:spLocks noChangeArrowheads="1"/>
          </p:cNvSpPr>
          <p:nvPr/>
        </p:nvSpPr>
        <p:spPr bwMode="auto">
          <a:xfrm>
            <a:off x="5517380" y="2954415"/>
            <a:ext cx="6051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1969~</a:t>
            </a:r>
            <a:r>
              <a:rPr lang="zh-CN" altLang="en-US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今，</a:t>
            </a:r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Command-Line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29" name="文本框 108"/>
          <p:cNvSpPr>
            <a:spLocks noChangeArrowheads="1"/>
          </p:cNvSpPr>
          <p:nvPr/>
        </p:nvSpPr>
        <p:spPr bwMode="auto">
          <a:xfrm>
            <a:off x="5517379" y="5167514"/>
            <a:ext cx="4719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Touch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30" name="文本框 108"/>
          <p:cNvSpPr>
            <a:spLocks noChangeArrowheads="1"/>
          </p:cNvSpPr>
          <p:nvPr/>
        </p:nvSpPr>
        <p:spPr bwMode="auto">
          <a:xfrm>
            <a:off x="5517378" y="4455722"/>
            <a:ext cx="5447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Web-based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39" name="圆角矩形 115"/>
          <p:cNvSpPr>
            <a:spLocks noChangeArrowheads="1"/>
          </p:cNvSpPr>
          <p:nvPr/>
        </p:nvSpPr>
        <p:spPr bwMode="auto">
          <a:xfrm>
            <a:off x="3358474" y="1355360"/>
            <a:ext cx="1929067" cy="4381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40" name="文本框 116"/>
          <p:cNvSpPr>
            <a:spLocks noChangeArrowheads="1"/>
          </p:cNvSpPr>
          <p:nvPr/>
        </p:nvSpPr>
        <p:spPr bwMode="auto">
          <a:xfrm>
            <a:off x="3215680" y="1389205"/>
            <a:ext cx="2155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Batch Interface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" name="组合 24"/>
          <p:cNvGrpSpPr/>
          <p:nvPr/>
        </p:nvGrpSpPr>
        <p:grpSpPr>
          <a:xfrm>
            <a:off x="3358474" y="2111074"/>
            <a:ext cx="1929067" cy="438150"/>
            <a:chOff x="3017695" y="1644650"/>
            <a:chExt cx="7537593" cy="438150"/>
          </a:xfrm>
        </p:grpSpPr>
        <p:sp>
          <p:nvSpPr>
            <p:cNvPr id="42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43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4" name="组合 19"/>
          <p:cNvGrpSpPr/>
          <p:nvPr/>
        </p:nvGrpSpPr>
        <p:grpSpPr>
          <a:xfrm>
            <a:off x="3358474" y="3616127"/>
            <a:ext cx="1929067" cy="438150"/>
            <a:chOff x="3017695" y="1644650"/>
            <a:chExt cx="7537593" cy="438150"/>
          </a:xfrm>
        </p:grpSpPr>
        <p:sp>
          <p:nvSpPr>
            <p:cNvPr id="45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46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GUI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7" name="文本框 108"/>
          <p:cNvSpPr>
            <a:spLocks noChangeArrowheads="1"/>
          </p:cNvSpPr>
          <p:nvPr/>
        </p:nvSpPr>
        <p:spPr bwMode="auto">
          <a:xfrm>
            <a:off x="5508415" y="1340768"/>
            <a:ext cx="4719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1945~1968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48" name="文本框 108"/>
          <p:cNvSpPr>
            <a:spLocks noChangeArrowheads="1"/>
          </p:cNvSpPr>
          <p:nvPr/>
        </p:nvSpPr>
        <p:spPr bwMode="auto">
          <a:xfrm>
            <a:off x="5508414" y="3670412"/>
            <a:ext cx="4719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1968~</a:t>
            </a:r>
            <a:r>
              <a:rPr lang="zh-CN" altLang="en-US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今，</a:t>
            </a:r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Graphic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49" name="文本框 108"/>
          <p:cNvSpPr>
            <a:spLocks noChangeArrowheads="1"/>
          </p:cNvSpPr>
          <p:nvPr/>
        </p:nvSpPr>
        <p:spPr bwMode="auto">
          <a:xfrm>
            <a:off x="5508413" y="2160735"/>
            <a:ext cx="3977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Text-based User Interface 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97336DC5-34BB-4BF7-BE59-7D85FB5BCC4C}"/>
              </a:ext>
            </a:extLst>
          </p:cNvPr>
          <p:cNvSpPr/>
          <p:nvPr/>
        </p:nvSpPr>
        <p:spPr bwMode="auto">
          <a:xfrm>
            <a:off x="2892375" y="1556792"/>
            <a:ext cx="345520" cy="3841040"/>
          </a:xfrm>
          <a:prstGeom prst="leftBrace">
            <a:avLst>
              <a:gd name="adj1" fmla="val 67044"/>
              <a:gd name="adj2" fmla="val 50000"/>
            </a:avLst>
          </a:prstGeom>
          <a:noFill/>
          <a:ln w="38100" cap="flat" cmpd="sng" algn="ctr">
            <a:solidFill>
              <a:srgbClr val="39373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96" y="698000"/>
            <a:ext cx="7709807" cy="54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0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37" y="785410"/>
            <a:ext cx="9516925" cy="528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07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59" y="673112"/>
            <a:ext cx="8027481" cy="551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8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53208</TotalTime>
  <Words>4001</Words>
  <Application>Microsoft Office PowerPoint</Application>
  <PresentationFormat>宽屏</PresentationFormat>
  <Paragraphs>860</Paragraphs>
  <Slides>243</Slides>
  <Notes>202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243</vt:i4>
      </vt:variant>
    </vt:vector>
  </HeadingPairs>
  <TitlesOfParts>
    <vt:vector size="258" baseType="lpstr">
      <vt:lpstr>DotumChe</vt:lpstr>
      <vt:lpstr>Meiryo UI</vt:lpstr>
      <vt:lpstr>等线</vt:lpstr>
      <vt:lpstr>宋体</vt:lpstr>
      <vt:lpstr>微软雅黑</vt:lpstr>
      <vt:lpstr>Arial</vt:lpstr>
      <vt:lpstr>Broadway</vt:lpstr>
      <vt:lpstr>Calibri</vt:lpstr>
      <vt:lpstr>Consolas</vt:lpstr>
      <vt:lpstr>Eras Demi ITC</vt:lpstr>
      <vt:lpstr>Gabriola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924</cp:revision>
  <dcterms:created xsi:type="dcterms:W3CDTF">2016-08-24T11:19:54Z</dcterms:created>
  <dcterms:modified xsi:type="dcterms:W3CDTF">2019-05-06T03:00:22Z</dcterms:modified>
</cp:coreProperties>
</file>